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7"/>
  </p:notesMasterIdLst>
  <p:sldIdLst>
    <p:sldId id="256" r:id="rId2"/>
    <p:sldId id="283" r:id="rId3"/>
    <p:sldId id="257" r:id="rId4"/>
    <p:sldId id="297" r:id="rId5"/>
    <p:sldId id="260" r:id="rId6"/>
    <p:sldId id="258" r:id="rId7"/>
    <p:sldId id="322" r:id="rId8"/>
    <p:sldId id="323" r:id="rId9"/>
    <p:sldId id="259" r:id="rId10"/>
    <p:sldId id="298" r:id="rId11"/>
    <p:sldId id="327" r:id="rId12"/>
    <p:sldId id="299" r:id="rId13"/>
    <p:sldId id="326" r:id="rId14"/>
    <p:sldId id="300" r:id="rId15"/>
    <p:sldId id="301" r:id="rId16"/>
    <p:sldId id="277" r:id="rId17"/>
    <p:sldId id="328" r:id="rId18"/>
    <p:sldId id="308" r:id="rId19"/>
    <p:sldId id="307" r:id="rId20"/>
    <p:sldId id="309" r:id="rId21"/>
    <p:sldId id="320" r:id="rId22"/>
    <p:sldId id="317" r:id="rId23"/>
    <p:sldId id="269" r:id="rId24"/>
    <p:sldId id="331" r:id="rId25"/>
    <p:sldId id="332" r:id="rId26"/>
    <p:sldId id="310" r:id="rId27"/>
    <p:sldId id="262" r:id="rId28"/>
    <p:sldId id="303" r:id="rId29"/>
    <p:sldId id="304" r:id="rId30"/>
    <p:sldId id="313" r:id="rId31"/>
    <p:sldId id="311" r:id="rId32"/>
    <p:sldId id="329" r:id="rId33"/>
    <p:sldId id="312" r:id="rId34"/>
    <p:sldId id="315" r:id="rId35"/>
    <p:sldId id="324" r:id="rId36"/>
    <p:sldId id="325" r:id="rId37"/>
    <p:sldId id="305" r:id="rId38"/>
    <p:sldId id="316" r:id="rId39"/>
    <p:sldId id="306" r:id="rId40"/>
    <p:sldId id="330" r:id="rId41"/>
    <p:sldId id="318" r:id="rId42"/>
    <p:sldId id="263" r:id="rId43"/>
    <p:sldId id="267" r:id="rId44"/>
    <p:sldId id="288" r:id="rId45"/>
    <p:sldId id="278" r:id="rId46"/>
  </p:sldIdLst>
  <p:sldSz cx="9144000" cy="5143500" type="screen16x9"/>
  <p:notesSz cx="6858000" cy="9144000"/>
  <p:embeddedFontLst>
    <p:embeddedFont>
      <p:font typeface="Barlow" panose="00000500000000000000" pitchFamily="2" charset="0"/>
      <p:regular r:id="rId48"/>
      <p:bold r:id="rId49"/>
      <p:italic r:id="rId50"/>
      <p:boldItalic r:id="rId51"/>
    </p:embeddedFont>
    <p:embeddedFont>
      <p:font typeface="Barlow Condensed Light" panose="00000406000000000000" pitchFamily="2" charset="0"/>
      <p:regular r:id="rId52"/>
      <p:italic r:id="rId53"/>
    </p:embeddedFont>
    <p:embeddedFont>
      <p:font typeface="Barlow Light" panose="00000400000000000000"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Montserrat" panose="00000500000000000000" pitchFamily="2"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Raleway" pitchFamily="2" charset="0"/>
      <p:regular r:id="rId70"/>
      <p:bold r:id="rId71"/>
      <p:italic r:id="rId72"/>
      <p:boldItalic r:id="rId73"/>
    </p:embeddedFont>
    <p:embeddedFont>
      <p:font typeface="Raleway Thin" pitchFamily="2"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29E72-F62F-4E64-8941-26CDA847CB37}" v="50" dt="2022-01-29T22:02:57.935"/>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61" Type="http://schemas.openxmlformats.org/officeDocument/2006/relationships/font" Target="fonts/font14.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38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620bbb03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620bbb03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37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5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62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99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92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22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43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014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04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376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596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902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514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5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905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796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76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207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2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07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82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63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40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71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2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351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744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0cc7be5c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0cc7be5c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0cc7be5c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0cc7be5c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hyperlink" Target="https://fr.wikipedia.org/wiki/C%2B%2B" TargetMode="External"/><Relationship Id="rId3" Type="http://schemas.openxmlformats.org/officeDocument/2006/relationships/image" Target="../media/image18.jpeg"/><Relationship Id="rId7" Type="http://schemas.openxmlformats.org/officeDocument/2006/relationships/hyperlink" Target="https://fr.wikipedia.org/wiki/Node.j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fr.wikipedia.org/wiki/Go_(langage)" TargetMode="External"/><Relationship Id="rId5" Type="http://schemas.openxmlformats.org/officeDocument/2006/relationships/hyperlink" Target="https://fr.wikipedia.org/wiki/JavaScript" TargetMode="External"/><Relationship Id="rId10" Type="http://schemas.openxmlformats.org/officeDocument/2006/relationships/hyperlink" Target="https://fr.wikipedia.org/w/index.php?title=Azure_DevOps_Server&amp;action=edit&amp;redlink=1" TargetMode="External"/><Relationship Id="rId4" Type="http://schemas.openxmlformats.org/officeDocument/2006/relationships/hyperlink" Target="https://fr.wikipedia.org/wiki/Java_(langage)" TargetMode="External"/><Relationship Id="rId9" Type="http://schemas.openxmlformats.org/officeDocument/2006/relationships/hyperlink" Target="https://fr.wikipedia.org/w/index.php?title=Blink_layout_engine&amp;action=edit&amp;redlink=1"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echterms.com/definition/lamp"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hyperlink" Target="https://techterms.com/definition/web_development" TargetMode="External"/><Relationship Id="rId4" Type="http://schemas.openxmlformats.org/officeDocument/2006/relationships/hyperlink" Target="https://techterms.com/definition/softwar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hp.net/"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www.mysq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fr.wikipedia.org/wiki/Visioconf%C3%A9rence" TargetMode="External"/><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fr.wikipedia.org/wiki/Google_Chat" TargetMode="External"/><Relationship Id="rId5" Type="http://schemas.openxmlformats.org/officeDocument/2006/relationships/hyperlink" Target="https://fr.wikipedia.org/wiki/Google_Hangouts" TargetMode="External"/><Relationship Id="rId4" Type="http://schemas.openxmlformats.org/officeDocument/2006/relationships/hyperlink" Target="https://fr.wikipedia.org/wiki/Googl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301557" y="181185"/>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39182" y="1015465"/>
            <a:ext cx="5124000" cy="128504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b="1" dirty="0"/>
              <a:t>Conception et développement d’une application web avec l’architecture MVC “Tunisia Mall”</a:t>
            </a:r>
            <a:endParaRPr sz="3600" b="1" dirty="0"/>
          </a:p>
        </p:txBody>
      </p:sp>
      <p:pic>
        <p:nvPicPr>
          <p:cNvPr id="340" name="Google Shape;130;p13">
            <a:extLst>
              <a:ext uri="{FF2B5EF4-FFF2-40B4-BE49-F238E27FC236}">
                <a16:creationId xmlns:a16="http://schemas.microsoft.com/office/drawing/2014/main" id="{A39F035F-2C4A-4E52-B2C3-60172781547E}"/>
              </a:ext>
            </a:extLst>
          </p:cNvPr>
          <p:cNvPicPr preferRelativeResize="0"/>
          <p:nvPr/>
        </p:nvPicPr>
        <p:blipFill>
          <a:blip r:embed="rId3">
            <a:alphaModFix/>
          </a:blip>
          <a:stretch>
            <a:fillRect/>
          </a:stretch>
        </p:blipFill>
        <p:spPr>
          <a:xfrm>
            <a:off x="7720645" y="4088222"/>
            <a:ext cx="1354095" cy="1014977"/>
          </a:xfrm>
          <a:prstGeom prst="rect">
            <a:avLst/>
          </a:prstGeom>
          <a:noFill/>
          <a:ln>
            <a:noFill/>
          </a:ln>
        </p:spPr>
      </p:pic>
      <p:sp>
        <p:nvSpPr>
          <p:cNvPr id="341" name="TextBox 340">
            <a:extLst>
              <a:ext uri="{FF2B5EF4-FFF2-40B4-BE49-F238E27FC236}">
                <a16:creationId xmlns:a16="http://schemas.microsoft.com/office/drawing/2014/main" id="{351292BC-1187-447F-9146-8CDABAFEED4C}"/>
              </a:ext>
            </a:extLst>
          </p:cNvPr>
          <p:cNvSpPr txBox="1"/>
          <p:nvPr/>
        </p:nvSpPr>
        <p:spPr>
          <a:xfrm>
            <a:off x="279752" y="3383687"/>
            <a:ext cx="3174879" cy="523220"/>
          </a:xfrm>
          <a:prstGeom prst="rect">
            <a:avLst/>
          </a:prstGeom>
          <a:noFill/>
        </p:spPr>
        <p:txBody>
          <a:bodyPr wrap="square" rtlCol="0">
            <a:spAutoFit/>
          </a:bodyPr>
          <a:lstStyle/>
          <a:p>
            <a:r>
              <a:rPr lang="fr-FR" sz="2800" b="1" dirty="0">
                <a:solidFill>
                  <a:schemeClr val="accent2"/>
                </a:solidFill>
                <a:latin typeface="Barlow Condensed Light" panose="00000406000000000000" pitchFamily="2" charset="0"/>
                <a:sym typeface="Raleway Thin"/>
              </a:rPr>
              <a:t>Elaboré par:</a:t>
            </a:r>
          </a:p>
        </p:txBody>
      </p:sp>
      <p:sp>
        <p:nvSpPr>
          <p:cNvPr id="342" name="TextBox 341">
            <a:extLst>
              <a:ext uri="{FF2B5EF4-FFF2-40B4-BE49-F238E27FC236}">
                <a16:creationId xmlns:a16="http://schemas.microsoft.com/office/drawing/2014/main" id="{FF50D29F-D846-4BB4-80E8-76479440BE01}"/>
              </a:ext>
            </a:extLst>
          </p:cNvPr>
          <p:cNvSpPr txBox="1"/>
          <p:nvPr/>
        </p:nvSpPr>
        <p:spPr>
          <a:xfrm>
            <a:off x="372823" y="3921699"/>
            <a:ext cx="4572000" cy="1015663"/>
          </a:xfrm>
          <a:prstGeom prst="rect">
            <a:avLst/>
          </a:prstGeom>
          <a:noFill/>
        </p:spPr>
        <p:txBody>
          <a:bodyPr wrap="square">
            <a:spAutoFit/>
          </a:bodyPr>
          <a:lstStyle/>
          <a:p>
            <a:r>
              <a:rPr lang="fr-FR" sz="2000" b="1" dirty="0">
                <a:solidFill>
                  <a:schemeClr val="accent2"/>
                </a:solidFill>
                <a:latin typeface="Barlow Condensed Light" panose="00000406000000000000" pitchFamily="2" charset="0"/>
                <a:sym typeface="Raleway Thin"/>
              </a:rPr>
              <a:t>SELMI Imen </a:t>
            </a:r>
          </a:p>
          <a:p>
            <a:r>
              <a:rPr lang="fr-FR" sz="2000" b="1" dirty="0">
                <a:solidFill>
                  <a:schemeClr val="accent2"/>
                </a:solidFill>
                <a:latin typeface="Barlow Condensed Light" panose="00000406000000000000" pitchFamily="2" charset="0"/>
                <a:sym typeface="Raleway Thin"/>
              </a:rPr>
              <a:t>CHAARI Sirine</a:t>
            </a:r>
          </a:p>
          <a:p>
            <a:r>
              <a:rPr lang="fr-FR" sz="2000" b="1" dirty="0">
                <a:solidFill>
                  <a:schemeClr val="accent2"/>
                </a:solidFill>
                <a:latin typeface="Barlow Condensed Light" panose="00000406000000000000" pitchFamily="2" charset="0"/>
                <a:sym typeface="Raleway Thin"/>
              </a:rPr>
              <a:t>FAKHFEKH Emna </a:t>
            </a:r>
            <a:endParaRPr lang="en-GB" sz="2000" dirty="0"/>
          </a:p>
        </p:txBody>
      </p:sp>
      <p:sp>
        <p:nvSpPr>
          <p:cNvPr id="343" name="TextBox 342">
            <a:extLst>
              <a:ext uri="{FF2B5EF4-FFF2-40B4-BE49-F238E27FC236}">
                <a16:creationId xmlns:a16="http://schemas.microsoft.com/office/drawing/2014/main" id="{6AC88F6C-79C6-49C2-B58E-1F6D844915A0}"/>
              </a:ext>
            </a:extLst>
          </p:cNvPr>
          <p:cNvSpPr txBox="1"/>
          <p:nvPr/>
        </p:nvSpPr>
        <p:spPr>
          <a:xfrm>
            <a:off x="3643971" y="3407331"/>
            <a:ext cx="4572000" cy="523220"/>
          </a:xfrm>
          <a:prstGeom prst="rect">
            <a:avLst/>
          </a:prstGeom>
          <a:noFill/>
        </p:spPr>
        <p:txBody>
          <a:bodyPr wrap="square">
            <a:spAutoFit/>
          </a:bodyPr>
          <a:lstStyle/>
          <a:p>
            <a:r>
              <a:rPr lang="fr-FR" sz="2800" b="1" dirty="0">
                <a:solidFill>
                  <a:schemeClr val="accent2"/>
                </a:solidFill>
                <a:latin typeface="Barlow Condensed Light" panose="00000406000000000000" pitchFamily="2" charset="0"/>
                <a:sym typeface="Raleway Thin"/>
              </a:rPr>
              <a:t>Classe:</a:t>
            </a:r>
            <a:endParaRPr lang="fr-FR" b="1" dirty="0">
              <a:solidFill>
                <a:schemeClr val="accent2"/>
              </a:solidFill>
              <a:latin typeface="Barlow Condensed Light" panose="00000406000000000000" pitchFamily="2" charset="0"/>
              <a:sym typeface="Raleway Thin"/>
            </a:endParaRPr>
          </a:p>
        </p:txBody>
      </p:sp>
      <p:sp>
        <p:nvSpPr>
          <p:cNvPr id="344" name="TextBox 343">
            <a:extLst>
              <a:ext uri="{FF2B5EF4-FFF2-40B4-BE49-F238E27FC236}">
                <a16:creationId xmlns:a16="http://schemas.microsoft.com/office/drawing/2014/main" id="{C5D163F5-8A2D-4297-B9CB-3990AD3A59F4}"/>
              </a:ext>
            </a:extLst>
          </p:cNvPr>
          <p:cNvSpPr txBox="1"/>
          <p:nvPr/>
        </p:nvSpPr>
        <p:spPr>
          <a:xfrm>
            <a:off x="3824647" y="3943848"/>
            <a:ext cx="4572000" cy="400110"/>
          </a:xfrm>
          <a:prstGeom prst="rect">
            <a:avLst/>
          </a:prstGeom>
          <a:noFill/>
        </p:spPr>
        <p:txBody>
          <a:bodyPr wrap="square">
            <a:spAutoFit/>
          </a:bodyPr>
          <a:lstStyle/>
          <a:p>
            <a:r>
              <a:rPr lang="fr-FR" sz="2000" b="1" dirty="0">
                <a:solidFill>
                  <a:schemeClr val="accent2"/>
                </a:solidFill>
                <a:latin typeface="Barlow Condensed Light" panose="00000406000000000000" pitchFamily="2" charset="0"/>
                <a:sym typeface="Raleway Thin"/>
              </a:rPr>
              <a:t>GI2S3</a:t>
            </a:r>
            <a:endParaRPr lang="en-GB" sz="2000" b="1" dirty="0">
              <a:solidFill>
                <a:schemeClr val="accent2"/>
              </a:solidFill>
              <a:latin typeface="Barlow Condensed Light" panose="00000406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5" name="TextBox 4">
            <a:extLst>
              <a:ext uri="{FF2B5EF4-FFF2-40B4-BE49-F238E27FC236}">
                <a16:creationId xmlns:a16="http://schemas.microsoft.com/office/drawing/2014/main" id="{22E019A3-5341-456C-B634-C863EBACA76C}"/>
              </a:ext>
            </a:extLst>
          </p:cNvPr>
          <p:cNvSpPr txBox="1"/>
          <p:nvPr/>
        </p:nvSpPr>
        <p:spPr>
          <a:xfrm>
            <a:off x="841529" y="2066542"/>
            <a:ext cx="8264396" cy="584775"/>
          </a:xfrm>
          <a:prstGeom prst="rect">
            <a:avLst/>
          </a:prstGeom>
          <a:noFill/>
        </p:spPr>
        <p:txBody>
          <a:bodyPr wrap="square">
            <a:spAutoFit/>
          </a:bodyPr>
          <a:lstStyle/>
          <a:p>
            <a:r>
              <a:rPr lang="fr" sz="3200" b="1" dirty="0">
                <a:solidFill>
                  <a:schemeClr val="accent1">
                    <a:lumMod val="75000"/>
                  </a:schemeClr>
                </a:solidFill>
                <a:latin typeface="Times New Roman"/>
                <a:ea typeface="Times New Roman"/>
                <a:cs typeface="Times New Roman"/>
                <a:sym typeface="Times New Roman"/>
              </a:rPr>
              <a:t>3- </a:t>
            </a:r>
            <a:r>
              <a:rPr lang="fr" sz="3200" b="1" dirty="0">
                <a:solidFill>
                  <a:schemeClr val="accent1">
                    <a:lumMod val="75000"/>
                  </a:schemeClr>
                </a:solidFill>
                <a:latin typeface="Times New Roman"/>
                <a:cs typeface="Times New Roman"/>
              </a:rPr>
              <a:t>Diagramme de Cas d’utilisation Général</a:t>
            </a:r>
            <a:r>
              <a:rPr lang="fr" sz="3200" b="1" dirty="0">
                <a:solidFill>
                  <a:schemeClr val="accent1">
                    <a:lumMod val="75000"/>
                  </a:schemeClr>
                </a:solidFill>
                <a:latin typeface="Times New Roman"/>
                <a:cs typeface="Times New Roman"/>
                <a:sym typeface="Times New Roman"/>
              </a:rPr>
              <a:t>:</a:t>
            </a:r>
            <a:endParaRPr lang="en-GB" sz="3200" b="1" dirty="0">
              <a:solidFill>
                <a:schemeClr val="accent1">
                  <a:lumMod val="75000"/>
                </a:schemeClr>
              </a:solidFill>
              <a:latin typeface="Times New Roman"/>
              <a:cs typeface="Times New Roman"/>
            </a:endParaRPr>
          </a:p>
        </p:txBody>
      </p:sp>
    </p:spTree>
    <p:extLst>
      <p:ext uri="{BB962C8B-B14F-4D97-AF65-F5344CB8AC3E}">
        <p14:creationId xmlns:p14="http://schemas.microsoft.com/office/powerpoint/2010/main" val="34309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9"/>
          <p:cNvSpPr txBox="1">
            <a:spLocks noGrp="1"/>
          </p:cNvSpPr>
          <p:nvPr>
            <p:ph type="sldNum" idx="12"/>
          </p:nvPr>
        </p:nvSpPr>
        <p:spPr>
          <a:xfrm>
            <a:off x="85728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endParaRPr/>
          </a:p>
        </p:txBody>
      </p:sp>
      <p:grpSp>
        <p:nvGrpSpPr>
          <p:cNvPr id="303" name="Google Shape;303;p19"/>
          <p:cNvGrpSpPr/>
          <p:nvPr/>
        </p:nvGrpSpPr>
        <p:grpSpPr>
          <a:xfrm>
            <a:off x="-9714" y="1267575"/>
            <a:ext cx="3671996" cy="3653898"/>
            <a:chOff x="3592814" y="4475633"/>
            <a:chExt cx="732889" cy="729277"/>
          </a:xfrm>
        </p:grpSpPr>
        <p:sp>
          <p:nvSpPr>
            <p:cNvPr id="304" name="Google Shape;304;p19"/>
            <p:cNvSpPr/>
            <p:nvPr/>
          </p:nvSpPr>
          <p:spPr>
            <a:xfrm>
              <a:off x="3784889" y="4475633"/>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rgbClr val="E26161"/>
            </a:solid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400"/>
                <a:buFont typeface="Calibri"/>
                <a:buNone/>
              </a:pPr>
              <a:r>
                <a:rPr lang="en" sz="1200" b="1" dirty="0">
                  <a:solidFill>
                    <a:schemeClr val="lt1"/>
                  </a:solidFill>
                  <a:latin typeface="Barlow"/>
                  <a:ea typeface="Barlow"/>
                  <a:cs typeface="Barlow"/>
                  <a:sym typeface="Barlow"/>
                </a:rPr>
                <a:t>internaute</a:t>
              </a:r>
              <a:endParaRPr sz="1200" b="1" i="0" u="none" strike="noStrike" cap="none" dirty="0">
                <a:solidFill>
                  <a:schemeClr val="lt1"/>
                </a:solidFill>
                <a:latin typeface="Barlow"/>
                <a:ea typeface="Barlow"/>
                <a:cs typeface="Barlow"/>
                <a:sym typeface="Barlow"/>
              </a:endParaRPr>
            </a:p>
          </p:txBody>
        </p:sp>
        <p:sp>
          <p:nvSpPr>
            <p:cNvPr id="305" name="Google Shape;305;p19"/>
            <p:cNvSpPr/>
            <p:nvPr/>
          </p:nvSpPr>
          <p:spPr>
            <a:xfrm>
              <a:off x="3592814" y="5025400"/>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700" b="1">
                  <a:solidFill>
                    <a:schemeClr val="lt1"/>
                  </a:solidFill>
                  <a:latin typeface="Barlow"/>
                  <a:ea typeface="Barlow"/>
                  <a:cs typeface="Barlow"/>
                  <a:sym typeface="Barlow"/>
                </a:rPr>
                <a:t>admin</a:t>
              </a:r>
              <a:endParaRPr sz="1700" b="1" i="0" u="none" strike="noStrike" cap="none">
                <a:solidFill>
                  <a:schemeClr val="lt1"/>
                </a:solidFill>
                <a:latin typeface="Barlow"/>
                <a:ea typeface="Barlow"/>
                <a:cs typeface="Barlow"/>
                <a:sym typeface="Barlow"/>
              </a:endParaRPr>
            </a:p>
          </p:txBody>
        </p:sp>
        <p:sp>
          <p:nvSpPr>
            <p:cNvPr id="306" name="Google Shape;306;p19"/>
            <p:cNvSpPr/>
            <p:nvPr/>
          </p:nvSpPr>
          <p:spPr>
            <a:xfrm>
              <a:off x="3682645" y="4754030"/>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client</a:t>
              </a:r>
              <a:endParaRPr sz="1200" b="1" i="0" u="none" strike="noStrike" cap="none">
                <a:solidFill>
                  <a:schemeClr val="lt1"/>
                </a:solidFill>
                <a:latin typeface="Barlow"/>
                <a:ea typeface="Barlow"/>
                <a:cs typeface="Barlow"/>
                <a:sym typeface="Barlow"/>
              </a:endParaRPr>
            </a:p>
          </p:txBody>
        </p:sp>
        <p:sp>
          <p:nvSpPr>
            <p:cNvPr id="307" name="Google Shape;307;p19"/>
            <p:cNvSpPr/>
            <p:nvPr/>
          </p:nvSpPr>
          <p:spPr>
            <a:xfrm>
              <a:off x="3606603" y="5159310"/>
              <a:ext cx="719100" cy="456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Barlow"/>
                <a:ea typeface="Barlow"/>
                <a:cs typeface="Barlow"/>
                <a:sym typeface="Barlow"/>
              </a:endParaRPr>
            </a:p>
          </p:txBody>
        </p:sp>
      </p:grpSp>
      <p:grpSp>
        <p:nvGrpSpPr>
          <p:cNvPr id="308" name="Google Shape;308;p19"/>
          <p:cNvGrpSpPr/>
          <p:nvPr/>
        </p:nvGrpSpPr>
        <p:grpSpPr>
          <a:xfrm>
            <a:off x="1374689" y="3316384"/>
            <a:ext cx="591577" cy="756338"/>
            <a:chOff x="3386850" y="2264625"/>
            <a:chExt cx="203950" cy="509250"/>
          </a:xfrm>
        </p:grpSpPr>
        <p:sp>
          <p:nvSpPr>
            <p:cNvPr id="309" name="Google Shape;309;p1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0" name="Google Shape;310;p1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1" name="Google Shape;311;p19"/>
          <p:cNvGrpSpPr/>
          <p:nvPr/>
        </p:nvGrpSpPr>
        <p:grpSpPr>
          <a:xfrm>
            <a:off x="1374689" y="1976459"/>
            <a:ext cx="591577" cy="756338"/>
            <a:chOff x="3386850" y="2264625"/>
            <a:chExt cx="203950" cy="509250"/>
          </a:xfrm>
        </p:grpSpPr>
        <p:sp>
          <p:nvSpPr>
            <p:cNvPr id="312" name="Google Shape;312;p1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3" name="Google Shape;313;p1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4" name="Google Shape;314;p19"/>
          <p:cNvGrpSpPr/>
          <p:nvPr/>
        </p:nvGrpSpPr>
        <p:grpSpPr>
          <a:xfrm>
            <a:off x="1374689" y="511234"/>
            <a:ext cx="591577" cy="756338"/>
            <a:chOff x="3386850" y="2264625"/>
            <a:chExt cx="203950" cy="509250"/>
          </a:xfrm>
        </p:grpSpPr>
        <p:sp>
          <p:nvSpPr>
            <p:cNvPr id="315" name="Google Shape;315;p1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6" name="Google Shape;316;p1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317" name="Google Shape;317;p19"/>
          <p:cNvCxnSpPr/>
          <p:nvPr/>
        </p:nvCxnSpPr>
        <p:spPr>
          <a:xfrm rot="10800000" flipH="1">
            <a:off x="2251700" y="3317350"/>
            <a:ext cx="5100" cy="609000"/>
          </a:xfrm>
          <a:prstGeom prst="straightConnector1">
            <a:avLst/>
          </a:prstGeom>
          <a:noFill/>
          <a:ln w="28575" cap="flat" cmpd="sng">
            <a:solidFill>
              <a:srgbClr val="CC0000"/>
            </a:solidFill>
            <a:prstDash val="solid"/>
            <a:round/>
            <a:headEnd type="none" w="med" len="med"/>
            <a:tailEnd type="triangle" w="med" len="med"/>
          </a:ln>
        </p:spPr>
      </p:cxnSp>
      <p:cxnSp>
        <p:nvCxnSpPr>
          <p:cNvPr id="318" name="Google Shape;318;p19"/>
          <p:cNvCxnSpPr/>
          <p:nvPr/>
        </p:nvCxnSpPr>
        <p:spPr>
          <a:xfrm rot="10800000" flipH="1">
            <a:off x="2251700" y="1945750"/>
            <a:ext cx="5100" cy="609000"/>
          </a:xfrm>
          <a:prstGeom prst="straightConnector1">
            <a:avLst/>
          </a:prstGeom>
          <a:noFill/>
          <a:ln w="28575" cap="flat" cmpd="sng">
            <a:solidFill>
              <a:srgbClr val="CC0000"/>
            </a:solidFill>
            <a:prstDash val="solid"/>
            <a:round/>
            <a:headEnd type="none" w="med" len="med"/>
            <a:tailEnd type="triangle" w="med" len="med"/>
          </a:ln>
        </p:spPr>
      </p:cxnSp>
      <p:sp>
        <p:nvSpPr>
          <p:cNvPr id="319" name="Google Shape;319;p19"/>
          <p:cNvSpPr/>
          <p:nvPr/>
        </p:nvSpPr>
        <p:spPr>
          <a:xfrm>
            <a:off x="3569775" y="50525"/>
            <a:ext cx="5460000" cy="47457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320" name="Google Shape;320;p19"/>
          <p:cNvSpPr/>
          <p:nvPr/>
        </p:nvSpPr>
        <p:spPr>
          <a:xfrm>
            <a:off x="4209700" y="1180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21" name="Google Shape;321;p19"/>
          <p:cNvSpPr/>
          <p:nvPr/>
        </p:nvSpPr>
        <p:spPr>
          <a:xfrm>
            <a:off x="4209700" y="10324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22" name="Google Shape;322;p19"/>
          <p:cNvSpPr/>
          <p:nvPr/>
        </p:nvSpPr>
        <p:spPr>
          <a:xfrm>
            <a:off x="4209700" y="19468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23" name="Google Shape;323;p19"/>
          <p:cNvSpPr/>
          <p:nvPr/>
        </p:nvSpPr>
        <p:spPr>
          <a:xfrm>
            <a:off x="4285900" y="37756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24" name="Google Shape;324;p19"/>
          <p:cNvSpPr txBox="1"/>
          <p:nvPr/>
        </p:nvSpPr>
        <p:spPr>
          <a:xfrm>
            <a:off x="3886200" y="228600"/>
            <a:ext cx="42387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accent2"/>
                </a:solidFill>
              </a:rPr>
              <a:t>    Passer une commande</a:t>
            </a:r>
            <a:endParaRPr sz="1200"/>
          </a:p>
        </p:txBody>
      </p:sp>
      <p:sp>
        <p:nvSpPr>
          <p:cNvPr id="325" name="Google Shape;325;p19"/>
          <p:cNvSpPr txBox="1"/>
          <p:nvPr/>
        </p:nvSpPr>
        <p:spPr>
          <a:xfrm>
            <a:off x="3962400" y="1219200"/>
            <a:ext cx="42387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accent2"/>
                </a:solidFill>
              </a:rPr>
              <a:t>   Consulter les produits</a:t>
            </a:r>
            <a:endParaRPr sz="1200"/>
          </a:p>
        </p:txBody>
      </p:sp>
      <p:sp>
        <p:nvSpPr>
          <p:cNvPr id="326" name="Google Shape;326;p19"/>
          <p:cNvSpPr txBox="1"/>
          <p:nvPr/>
        </p:nvSpPr>
        <p:spPr>
          <a:xfrm>
            <a:off x="4343400" y="2133600"/>
            <a:ext cx="4238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Payer les commandes</a:t>
            </a:r>
            <a:endParaRPr sz="1200"/>
          </a:p>
        </p:txBody>
      </p:sp>
      <p:sp>
        <p:nvSpPr>
          <p:cNvPr id="327" name="Google Shape;327;p19"/>
          <p:cNvSpPr txBox="1"/>
          <p:nvPr/>
        </p:nvSpPr>
        <p:spPr>
          <a:xfrm>
            <a:off x="4038600" y="3962400"/>
            <a:ext cx="42387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accent2"/>
                </a:solidFill>
              </a:rPr>
              <a:t>    Traiter les commande</a:t>
            </a:r>
            <a:endParaRPr sz="1200"/>
          </a:p>
        </p:txBody>
      </p:sp>
      <p:sp>
        <p:nvSpPr>
          <p:cNvPr id="328" name="Google Shape;328;p19"/>
          <p:cNvSpPr/>
          <p:nvPr/>
        </p:nvSpPr>
        <p:spPr>
          <a:xfrm>
            <a:off x="4209700" y="2868963"/>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29" name="Google Shape;329;p19"/>
          <p:cNvSpPr txBox="1"/>
          <p:nvPr/>
        </p:nvSpPr>
        <p:spPr>
          <a:xfrm>
            <a:off x="4406225" y="2969913"/>
            <a:ext cx="30000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b="1">
                <a:solidFill>
                  <a:schemeClr val="accent2"/>
                </a:solidFill>
              </a:rPr>
              <a:t>Gérer les produits </a:t>
            </a:r>
            <a:endParaRPr sz="2000" b="1">
              <a:solidFill>
                <a:schemeClr val="accent2"/>
              </a:solidFill>
            </a:endParaRPr>
          </a:p>
        </p:txBody>
      </p:sp>
      <p:sp>
        <p:nvSpPr>
          <p:cNvPr id="330" name="Google Shape;330;p19"/>
          <p:cNvSpPr/>
          <p:nvPr/>
        </p:nvSpPr>
        <p:spPr>
          <a:xfrm>
            <a:off x="7479100" y="3340575"/>
            <a:ext cx="1485900" cy="756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331" name="Google Shape;331;p19"/>
          <p:cNvSpPr txBox="1"/>
          <p:nvPr/>
        </p:nvSpPr>
        <p:spPr>
          <a:xfrm>
            <a:off x="7496500" y="3472563"/>
            <a:ext cx="42387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rgbClr val="CC0000"/>
                </a:solidFill>
              </a:rPr>
              <a:t>S’authentifier </a:t>
            </a:r>
            <a:endParaRPr sz="300">
              <a:solidFill>
                <a:srgbClr val="CC0000"/>
              </a:solidFill>
            </a:endParaRPr>
          </a:p>
        </p:txBody>
      </p:sp>
      <p:cxnSp>
        <p:nvCxnSpPr>
          <p:cNvPr id="332" name="Google Shape;332;p19"/>
          <p:cNvCxnSpPr>
            <a:stCxn id="329" idx="3"/>
          </p:cNvCxnSpPr>
          <p:nvPr/>
        </p:nvCxnSpPr>
        <p:spPr>
          <a:xfrm>
            <a:off x="7406225" y="3231513"/>
            <a:ext cx="590700" cy="159000"/>
          </a:xfrm>
          <a:prstGeom prst="straightConnector1">
            <a:avLst/>
          </a:prstGeom>
          <a:noFill/>
          <a:ln w="19050" cap="flat" cmpd="sng">
            <a:solidFill>
              <a:srgbClr val="CC0000"/>
            </a:solidFill>
            <a:prstDash val="lgDash"/>
            <a:round/>
            <a:headEnd type="none" w="med" len="med"/>
            <a:tailEnd type="triangle" w="med" len="med"/>
          </a:ln>
        </p:spPr>
      </p:cxnSp>
      <p:cxnSp>
        <p:nvCxnSpPr>
          <p:cNvPr id="333" name="Google Shape;333;p19"/>
          <p:cNvCxnSpPr>
            <a:endCxn id="330" idx="4"/>
          </p:cNvCxnSpPr>
          <p:nvPr/>
        </p:nvCxnSpPr>
        <p:spPr>
          <a:xfrm rot="10800000" flipH="1">
            <a:off x="7181050" y="4096875"/>
            <a:ext cx="1041000" cy="348300"/>
          </a:xfrm>
          <a:prstGeom prst="straightConnector1">
            <a:avLst/>
          </a:prstGeom>
          <a:noFill/>
          <a:ln w="19050" cap="flat" cmpd="sng">
            <a:solidFill>
              <a:srgbClr val="CC0000"/>
            </a:solidFill>
            <a:prstDash val="lgDash"/>
            <a:round/>
            <a:headEnd type="none" w="med" len="med"/>
            <a:tailEnd type="triangle" w="med" len="med"/>
          </a:ln>
        </p:spPr>
      </p:cxnSp>
      <p:cxnSp>
        <p:nvCxnSpPr>
          <p:cNvPr id="334" name="Google Shape;334;p19"/>
          <p:cNvCxnSpPr/>
          <p:nvPr/>
        </p:nvCxnSpPr>
        <p:spPr>
          <a:xfrm rot="10800000" flipH="1">
            <a:off x="2186725" y="485425"/>
            <a:ext cx="2079300" cy="228900"/>
          </a:xfrm>
          <a:prstGeom prst="straightConnector1">
            <a:avLst/>
          </a:prstGeom>
          <a:noFill/>
          <a:ln w="9525" cap="flat" cmpd="sng">
            <a:solidFill>
              <a:srgbClr val="CC0000"/>
            </a:solidFill>
            <a:prstDash val="solid"/>
            <a:round/>
            <a:headEnd type="none" w="med" len="med"/>
            <a:tailEnd type="none" w="med" len="med"/>
          </a:ln>
        </p:spPr>
      </p:cxnSp>
      <p:cxnSp>
        <p:nvCxnSpPr>
          <p:cNvPr id="335" name="Google Shape;335;p19"/>
          <p:cNvCxnSpPr/>
          <p:nvPr/>
        </p:nvCxnSpPr>
        <p:spPr>
          <a:xfrm>
            <a:off x="2206625" y="724275"/>
            <a:ext cx="1999800" cy="795900"/>
          </a:xfrm>
          <a:prstGeom prst="straightConnector1">
            <a:avLst/>
          </a:prstGeom>
          <a:noFill/>
          <a:ln w="9525" cap="flat" cmpd="sng">
            <a:solidFill>
              <a:srgbClr val="CC0000"/>
            </a:solidFill>
            <a:prstDash val="solid"/>
            <a:round/>
            <a:headEnd type="none" w="med" len="med"/>
            <a:tailEnd type="none" w="med" len="med"/>
          </a:ln>
        </p:spPr>
      </p:cxnSp>
      <p:cxnSp>
        <p:nvCxnSpPr>
          <p:cNvPr id="336" name="Google Shape;336;p19"/>
          <p:cNvCxnSpPr>
            <a:endCxn id="322" idx="2"/>
          </p:cNvCxnSpPr>
          <p:nvPr/>
        </p:nvCxnSpPr>
        <p:spPr>
          <a:xfrm>
            <a:off x="2385700" y="2047475"/>
            <a:ext cx="1824000" cy="322800"/>
          </a:xfrm>
          <a:prstGeom prst="straightConnector1">
            <a:avLst/>
          </a:prstGeom>
          <a:noFill/>
          <a:ln w="9525" cap="flat" cmpd="sng">
            <a:solidFill>
              <a:srgbClr val="CC0000"/>
            </a:solidFill>
            <a:prstDash val="solid"/>
            <a:round/>
            <a:headEnd type="none" w="med" len="med"/>
            <a:tailEnd type="none" w="med" len="med"/>
          </a:ln>
        </p:spPr>
      </p:cxnSp>
      <p:cxnSp>
        <p:nvCxnSpPr>
          <p:cNvPr id="337" name="Google Shape;337;p19"/>
          <p:cNvCxnSpPr>
            <a:endCxn id="328" idx="2"/>
          </p:cNvCxnSpPr>
          <p:nvPr/>
        </p:nvCxnSpPr>
        <p:spPr>
          <a:xfrm rot="10800000" flipH="1">
            <a:off x="2853400" y="3292413"/>
            <a:ext cx="1356300" cy="267300"/>
          </a:xfrm>
          <a:prstGeom prst="straightConnector1">
            <a:avLst/>
          </a:prstGeom>
          <a:noFill/>
          <a:ln w="9525" cap="flat" cmpd="sng">
            <a:solidFill>
              <a:srgbClr val="CC0000"/>
            </a:solidFill>
            <a:prstDash val="solid"/>
            <a:round/>
            <a:headEnd type="none" w="med" len="med"/>
            <a:tailEnd type="none" w="med" len="med"/>
          </a:ln>
        </p:spPr>
      </p:cxnSp>
      <p:cxnSp>
        <p:nvCxnSpPr>
          <p:cNvPr id="338" name="Google Shape;338;p19"/>
          <p:cNvCxnSpPr/>
          <p:nvPr/>
        </p:nvCxnSpPr>
        <p:spPr>
          <a:xfrm>
            <a:off x="2883150" y="3569600"/>
            <a:ext cx="1442700" cy="576900"/>
          </a:xfrm>
          <a:prstGeom prst="straightConnector1">
            <a:avLst/>
          </a:prstGeom>
          <a:noFill/>
          <a:ln w="9525" cap="flat" cmpd="sng">
            <a:solidFill>
              <a:srgbClr val="CC0000"/>
            </a:solidFill>
            <a:prstDash val="solid"/>
            <a:round/>
            <a:headEnd type="none" w="med" len="med"/>
            <a:tailEnd type="none" w="med" len="med"/>
          </a:ln>
        </p:spPr>
      </p:cxnSp>
      <p:sp>
        <p:nvSpPr>
          <p:cNvPr id="339" name="Google Shape;339;p19"/>
          <p:cNvSpPr txBox="1"/>
          <p:nvPr/>
        </p:nvSpPr>
        <p:spPr>
          <a:xfrm>
            <a:off x="7344025" y="2932675"/>
            <a:ext cx="5730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accent6"/>
                </a:solidFill>
                <a:latin typeface="Barlow"/>
                <a:ea typeface="Barlow"/>
                <a:cs typeface="Barlow"/>
                <a:sym typeface="Barlow"/>
              </a:rPr>
              <a:t>&lt;&lt;include&gt;&gt;</a:t>
            </a:r>
            <a:endParaRPr sz="1300" b="1">
              <a:solidFill>
                <a:schemeClr val="accent6"/>
              </a:solidFill>
              <a:latin typeface="Barlow"/>
              <a:ea typeface="Barlow"/>
              <a:cs typeface="Barlow"/>
              <a:sym typeface="Barlow"/>
            </a:endParaRPr>
          </a:p>
        </p:txBody>
      </p:sp>
      <p:sp>
        <p:nvSpPr>
          <p:cNvPr id="340" name="Google Shape;340;p19"/>
          <p:cNvSpPr txBox="1"/>
          <p:nvPr/>
        </p:nvSpPr>
        <p:spPr>
          <a:xfrm>
            <a:off x="7402900" y="4256975"/>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accent6"/>
                </a:solidFill>
                <a:latin typeface="Barlow"/>
                <a:ea typeface="Barlow"/>
                <a:cs typeface="Barlow"/>
                <a:sym typeface="Barlow"/>
              </a:rPr>
              <a:t>&lt;&lt;include&gt;&gt;</a:t>
            </a:r>
            <a:endParaRPr sz="1300" b="1">
              <a:solidFill>
                <a:schemeClr val="accent6"/>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645429" y="1657193"/>
            <a:ext cx="7616119" cy="35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1600" b="1" dirty="0">
                <a:solidFill>
                  <a:schemeClr val="bg1"/>
                </a:solidFill>
              </a:rPr>
              <a:t>Le diagramme de classe représente la description statique du système à développer en intégrant dans chaque classe la partie dédiée aux données et celle consacrée au traitement. C’est un diagramme pivot de l’ensemble de modélisation d’un système, cette représentation est concentrée sur le concept de classe et d’associations, les traitements sont matérialisés par des opérations. Une classe est une description abstraite d’un ensemble d’objet ayant des propriétés similaires, un comportement commun et des relations communes avec d’autres objets.</a:t>
            </a:r>
          </a:p>
          <a:p>
            <a:pPr marL="0" lvl="0" indent="0" algn="l" rtl="0">
              <a:spcBef>
                <a:spcPts val="600"/>
              </a:spcBef>
              <a:spcAft>
                <a:spcPts val="0"/>
              </a:spcAft>
              <a:buNone/>
            </a:pPr>
            <a:endParaRPr lang="en-GB" sz="1400" dirty="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77" name="TextBox 76">
            <a:extLst>
              <a:ext uri="{FF2B5EF4-FFF2-40B4-BE49-F238E27FC236}">
                <a16:creationId xmlns:a16="http://schemas.microsoft.com/office/drawing/2014/main" id="{C78BE0A2-50D0-4C00-8B44-4AE53F3AE332}"/>
              </a:ext>
            </a:extLst>
          </p:cNvPr>
          <p:cNvSpPr txBox="1"/>
          <p:nvPr/>
        </p:nvSpPr>
        <p:spPr>
          <a:xfrm>
            <a:off x="266112" y="107368"/>
            <a:ext cx="4905828" cy="461665"/>
          </a:xfrm>
          <a:prstGeom prst="rect">
            <a:avLst/>
          </a:prstGeom>
          <a:noFill/>
        </p:spPr>
        <p:txBody>
          <a:bodyPr wrap="square">
            <a:spAutoFit/>
          </a:bodyPr>
          <a:lstStyle/>
          <a:p>
            <a:r>
              <a:rPr lang="fr" sz="2400" b="1" dirty="0">
                <a:solidFill>
                  <a:schemeClr val="bg1"/>
                </a:solidFill>
                <a:latin typeface="Times New Roman"/>
                <a:ea typeface="Times New Roman"/>
                <a:cs typeface="Times New Roman"/>
                <a:sym typeface="Times New Roman"/>
              </a:rPr>
              <a:t>4- Diagramme de classe :</a:t>
            </a:r>
            <a:endParaRPr lang="en-GB" sz="2400" dirty="0">
              <a:solidFill>
                <a:schemeClr val="bg1"/>
              </a:solidFill>
            </a:endParaRPr>
          </a:p>
        </p:txBody>
      </p:sp>
      <p:grpSp>
        <p:nvGrpSpPr>
          <p:cNvPr id="75" name="Google Shape;744;p18">
            <a:extLst>
              <a:ext uri="{FF2B5EF4-FFF2-40B4-BE49-F238E27FC236}">
                <a16:creationId xmlns:a16="http://schemas.microsoft.com/office/drawing/2014/main" id="{2579CD87-A3E9-44F8-91C3-D1920DC8E19B}"/>
              </a:ext>
            </a:extLst>
          </p:cNvPr>
          <p:cNvGrpSpPr/>
          <p:nvPr/>
        </p:nvGrpSpPr>
        <p:grpSpPr>
          <a:xfrm>
            <a:off x="7245773" y="3187754"/>
            <a:ext cx="1631702" cy="1809832"/>
            <a:chOff x="2152750" y="190500"/>
            <a:chExt cx="4293756" cy="4762499"/>
          </a:xfrm>
        </p:grpSpPr>
        <p:sp>
          <p:nvSpPr>
            <p:cNvPr id="76" name="Google Shape;745;p18">
              <a:extLst>
                <a:ext uri="{FF2B5EF4-FFF2-40B4-BE49-F238E27FC236}">
                  <a16:creationId xmlns:a16="http://schemas.microsoft.com/office/drawing/2014/main" id="{41492825-D294-48D7-9179-E8B8E582D2E6}"/>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46;p18">
              <a:extLst>
                <a:ext uri="{FF2B5EF4-FFF2-40B4-BE49-F238E27FC236}">
                  <a16:creationId xmlns:a16="http://schemas.microsoft.com/office/drawing/2014/main" id="{49F77AA2-373A-4B7D-A91F-D3B8F905E306}"/>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47;p18">
              <a:extLst>
                <a:ext uri="{FF2B5EF4-FFF2-40B4-BE49-F238E27FC236}">
                  <a16:creationId xmlns:a16="http://schemas.microsoft.com/office/drawing/2014/main" id="{6263D0C3-1D9D-4CB8-8FFB-F0F2DEEAB272}"/>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748;p18">
              <a:extLst>
                <a:ext uri="{FF2B5EF4-FFF2-40B4-BE49-F238E27FC236}">
                  <a16:creationId xmlns:a16="http://schemas.microsoft.com/office/drawing/2014/main" id="{416E6479-498B-4A49-A05A-F68AF01B245B}"/>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749;p18">
              <a:extLst>
                <a:ext uri="{FF2B5EF4-FFF2-40B4-BE49-F238E27FC236}">
                  <a16:creationId xmlns:a16="http://schemas.microsoft.com/office/drawing/2014/main" id="{A6E141A4-967F-49F8-8EFD-526B166FF3AD}"/>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750;p18">
              <a:extLst>
                <a:ext uri="{FF2B5EF4-FFF2-40B4-BE49-F238E27FC236}">
                  <a16:creationId xmlns:a16="http://schemas.microsoft.com/office/drawing/2014/main" id="{6DCAF8D4-B28A-4B64-B4AF-36AAAD9BE552}"/>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751;p18">
              <a:extLst>
                <a:ext uri="{FF2B5EF4-FFF2-40B4-BE49-F238E27FC236}">
                  <a16:creationId xmlns:a16="http://schemas.microsoft.com/office/drawing/2014/main" id="{8BB979D5-C14E-4012-93DB-42378BCDB49E}"/>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752;p18">
              <a:extLst>
                <a:ext uri="{FF2B5EF4-FFF2-40B4-BE49-F238E27FC236}">
                  <a16:creationId xmlns:a16="http://schemas.microsoft.com/office/drawing/2014/main" id="{86F224B3-D684-41F9-80DF-A13D600AB9F7}"/>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753;p18">
              <a:extLst>
                <a:ext uri="{FF2B5EF4-FFF2-40B4-BE49-F238E27FC236}">
                  <a16:creationId xmlns:a16="http://schemas.microsoft.com/office/drawing/2014/main" id="{CD0F4095-AA5C-400C-96B5-31ADEADDBA42}"/>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754;p18">
              <a:extLst>
                <a:ext uri="{FF2B5EF4-FFF2-40B4-BE49-F238E27FC236}">
                  <a16:creationId xmlns:a16="http://schemas.microsoft.com/office/drawing/2014/main" id="{94D92B00-CE5B-48EC-8328-D61A5B1C2C6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755;p18">
              <a:extLst>
                <a:ext uri="{FF2B5EF4-FFF2-40B4-BE49-F238E27FC236}">
                  <a16:creationId xmlns:a16="http://schemas.microsoft.com/office/drawing/2014/main" id="{DB4744AC-19D5-4F39-B0F8-BB65AB079AB0}"/>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756;p18">
              <a:extLst>
                <a:ext uri="{FF2B5EF4-FFF2-40B4-BE49-F238E27FC236}">
                  <a16:creationId xmlns:a16="http://schemas.microsoft.com/office/drawing/2014/main" id="{D1B02EE7-11B0-4DCB-9DF8-53D4F9116807}"/>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757;p18">
              <a:extLst>
                <a:ext uri="{FF2B5EF4-FFF2-40B4-BE49-F238E27FC236}">
                  <a16:creationId xmlns:a16="http://schemas.microsoft.com/office/drawing/2014/main" id="{905D70AB-75DD-4583-B7C4-43AD3C3C1638}"/>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758;p18">
              <a:extLst>
                <a:ext uri="{FF2B5EF4-FFF2-40B4-BE49-F238E27FC236}">
                  <a16:creationId xmlns:a16="http://schemas.microsoft.com/office/drawing/2014/main" id="{89CCDCCA-A07A-4C72-AC2F-BA930BC73EBD}"/>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759;p18">
              <a:extLst>
                <a:ext uri="{FF2B5EF4-FFF2-40B4-BE49-F238E27FC236}">
                  <a16:creationId xmlns:a16="http://schemas.microsoft.com/office/drawing/2014/main" id="{8361BD58-83CA-47DB-A6C8-B52E9E92C555}"/>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760;p18">
              <a:extLst>
                <a:ext uri="{FF2B5EF4-FFF2-40B4-BE49-F238E27FC236}">
                  <a16:creationId xmlns:a16="http://schemas.microsoft.com/office/drawing/2014/main" id="{C0E82766-ABE1-435E-93C7-F095386B730F}"/>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761;p18">
              <a:extLst>
                <a:ext uri="{FF2B5EF4-FFF2-40B4-BE49-F238E27FC236}">
                  <a16:creationId xmlns:a16="http://schemas.microsoft.com/office/drawing/2014/main" id="{27309605-FA6C-48A2-BE4C-197D08796299}"/>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762;p18">
              <a:extLst>
                <a:ext uri="{FF2B5EF4-FFF2-40B4-BE49-F238E27FC236}">
                  <a16:creationId xmlns:a16="http://schemas.microsoft.com/office/drawing/2014/main" id="{29DE0480-95F5-4F65-AC0C-186899CBDBE4}"/>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763;p18">
              <a:extLst>
                <a:ext uri="{FF2B5EF4-FFF2-40B4-BE49-F238E27FC236}">
                  <a16:creationId xmlns:a16="http://schemas.microsoft.com/office/drawing/2014/main" id="{7A70741A-FAAF-4593-92E5-677EB5BB92E4}"/>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764;p18">
              <a:extLst>
                <a:ext uri="{FF2B5EF4-FFF2-40B4-BE49-F238E27FC236}">
                  <a16:creationId xmlns:a16="http://schemas.microsoft.com/office/drawing/2014/main" id="{37E012A9-4505-47CA-B952-A909196FFBC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765;p18">
              <a:extLst>
                <a:ext uri="{FF2B5EF4-FFF2-40B4-BE49-F238E27FC236}">
                  <a16:creationId xmlns:a16="http://schemas.microsoft.com/office/drawing/2014/main" id="{957A9A6D-BEC3-4EBF-8063-5E80A04A9D2D}"/>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766;p18">
              <a:extLst>
                <a:ext uri="{FF2B5EF4-FFF2-40B4-BE49-F238E27FC236}">
                  <a16:creationId xmlns:a16="http://schemas.microsoft.com/office/drawing/2014/main" id="{658BB541-779D-42AC-92AF-56577DD48218}"/>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767;p18">
              <a:extLst>
                <a:ext uri="{FF2B5EF4-FFF2-40B4-BE49-F238E27FC236}">
                  <a16:creationId xmlns:a16="http://schemas.microsoft.com/office/drawing/2014/main" id="{F5773831-69DD-4437-9018-CA6DAB00FF8C}"/>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768;p18">
              <a:extLst>
                <a:ext uri="{FF2B5EF4-FFF2-40B4-BE49-F238E27FC236}">
                  <a16:creationId xmlns:a16="http://schemas.microsoft.com/office/drawing/2014/main" id="{5AA24488-8CF9-4C82-88E0-D74297D6413D}"/>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769;p18">
              <a:extLst>
                <a:ext uri="{FF2B5EF4-FFF2-40B4-BE49-F238E27FC236}">
                  <a16:creationId xmlns:a16="http://schemas.microsoft.com/office/drawing/2014/main" id="{B9834C25-F980-41DD-A6CA-2DEAD390560D}"/>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770;p18">
              <a:extLst>
                <a:ext uri="{FF2B5EF4-FFF2-40B4-BE49-F238E27FC236}">
                  <a16:creationId xmlns:a16="http://schemas.microsoft.com/office/drawing/2014/main" id="{EA884FA5-8AE6-4364-85F0-0C0BE9858605}"/>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771;p18">
              <a:extLst>
                <a:ext uri="{FF2B5EF4-FFF2-40B4-BE49-F238E27FC236}">
                  <a16:creationId xmlns:a16="http://schemas.microsoft.com/office/drawing/2014/main" id="{005BFCF0-E2E7-4878-A46B-234B020A67EC}"/>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772;p18">
              <a:extLst>
                <a:ext uri="{FF2B5EF4-FFF2-40B4-BE49-F238E27FC236}">
                  <a16:creationId xmlns:a16="http://schemas.microsoft.com/office/drawing/2014/main" id="{7DA0DDAB-6BD2-4889-A4FE-A2C842E90DDD}"/>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773;p18">
              <a:extLst>
                <a:ext uri="{FF2B5EF4-FFF2-40B4-BE49-F238E27FC236}">
                  <a16:creationId xmlns:a16="http://schemas.microsoft.com/office/drawing/2014/main" id="{392BF468-7688-4E16-9C5D-3296445732C4}"/>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774;p18">
              <a:extLst>
                <a:ext uri="{FF2B5EF4-FFF2-40B4-BE49-F238E27FC236}">
                  <a16:creationId xmlns:a16="http://schemas.microsoft.com/office/drawing/2014/main" id="{127ACEE3-3040-4DD9-BD62-A7AEDCC0A6C4}"/>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775;p18">
              <a:extLst>
                <a:ext uri="{FF2B5EF4-FFF2-40B4-BE49-F238E27FC236}">
                  <a16:creationId xmlns:a16="http://schemas.microsoft.com/office/drawing/2014/main" id="{3BB0C2B9-FE4E-4660-8C69-C60EBC14C807}"/>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776;p18">
              <a:extLst>
                <a:ext uri="{FF2B5EF4-FFF2-40B4-BE49-F238E27FC236}">
                  <a16:creationId xmlns:a16="http://schemas.microsoft.com/office/drawing/2014/main" id="{BEF5CC44-A53C-4A5C-BB52-028CE282EB17}"/>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777;p18">
              <a:extLst>
                <a:ext uri="{FF2B5EF4-FFF2-40B4-BE49-F238E27FC236}">
                  <a16:creationId xmlns:a16="http://schemas.microsoft.com/office/drawing/2014/main" id="{BFE72310-2E31-4D68-BCBD-8CA7CECA7F70}"/>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778;p18">
              <a:extLst>
                <a:ext uri="{FF2B5EF4-FFF2-40B4-BE49-F238E27FC236}">
                  <a16:creationId xmlns:a16="http://schemas.microsoft.com/office/drawing/2014/main" id="{C326A411-7F3B-47DC-883D-146FFE6DC4ED}"/>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779;p18">
              <a:extLst>
                <a:ext uri="{FF2B5EF4-FFF2-40B4-BE49-F238E27FC236}">
                  <a16:creationId xmlns:a16="http://schemas.microsoft.com/office/drawing/2014/main" id="{E993C9EE-8D1A-48A0-A014-8767C3F37DDC}"/>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780;p18">
              <a:extLst>
                <a:ext uri="{FF2B5EF4-FFF2-40B4-BE49-F238E27FC236}">
                  <a16:creationId xmlns:a16="http://schemas.microsoft.com/office/drawing/2014/main" id="{10232BE5-648C-456E-94C0-53EA2D4FF8EE}"/>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81;p18">
              <a:extLst>
                <a:ext uri="{FF2B5EF4-FFF2-40B4-BE49-F238E27FC236}">
                  <a16:creationId xmlns:a16="http://schemas.microsoft.com/office/drawing/2014/main" id="{33AE2A22-811D-463E-A8FE-9A98EFB0DE4D}"/>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782;p18">
              <a:extLst>
                <a:ext uri="{FF2B5EF4-FFF2-40B4-BE49-F238E27FC236}">
                  <a16:creationId xmlns:a16="http://schemas.microsoft.com/office/drawing/2014/main" id="{A536AA63-C4A6-4CBE-8610-48AF1ECC832A}"/>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783;p18">
              <a:extLst>
                <a:ext uri="{FF2B5EF4-FFF2-40B4-BE49-F238E27FC236}">
                  <a16:creationId xmlns:a16="http://schemas.microsoft.com/office/drawing/2014/main" id="{AD8CD82E-EC21-4CD5-BD39-148AE18D4595}"/>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84;p18">
              <a:extLst>
                <a:ext uri="{FF2B5EF4-FFF2-40B4-BE49-F238E27FC236}">
                  <a16:creationId xmlns:a16="http://schemas.microsoft.com/office/drawing/2014/main" id="{247A0FF2-D11A-4EEC-8788-6831E446A1A7}"/>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785;p18">
              <a:extLst>
                <a:ext uri="{FF2B5EF4-FFF2-40B4-BE49-F238E27FC236}">
                  <a16:creationId xmlns:a16="http://schemas.microsoft.com/office/drawing/2014/main" id="{9D1E03F1-7E95-4AB8-ABD4-D8DD65FB28B6}"/>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786;p18">
              <a:extLst>
                <a:ext uri="{FF2B5EF4-FFF2-40B4-BE49-F238E27FC236}">
                  <a16:creationId xmlns:a16="http://schemas.microsoft.com/office/drawing/2014/main" id="{019EBFD7-F7F3-4CA0-A097-134B1035C2D7}"/>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87;p18">
              <a:extLst>
                <a:ext uri="{FF2B5EF4-FFF2-40B4-BE49-F238E27FC236}">
                  <a16:creationId xmlns:a16="http://schemas.microsoft.com/office/drawing/2014/main" id="{527CFC0C-BC06-4FAE-914F-AEBF25D7C8CA}"/>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788;p18">
              <a:extLst>
                <a:ext uri="{FF2B5EF4-FFF2-40B4-BE49-F238E27FC236}">
                  <a16:creationId xmlns:a16="http://schemas.microsoft.com/office/drawing/2014/main" id="{81FF9C60-AAE3-4C1D-900A-DE120C0921E4}"/>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789;p18">
              <a:extLst>
                <a:ext uri="{FF2B5EF4-FFF2-40B4-BE49-F238E27FC236}">
                  <a16:creationId xmlns:a16="http://schemas.microsoft.com/office/drawing/2014/main" id="{BA765AB7-6006-4BCA-9624-9F850DAD8D46}"/>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790;p18">
              <a:extLst>
                <a:ext uri="{FF2B5EF4-FFF2-40B4-BE49-F238E27FC236}">
                  <a16:creationId xmlns:a16="http://schemas.microsoft.com/office/drawing/2014/main" id="{FC357CFC-F881-4B41-AD57-0CBDE36C016A}"/>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791;p18">
              <a:extLst>
                <a:ext uri="{FF2B5EF4-FFF2-40B4-BE49-F238E27FC236}">
                  <a16:creationId xmlns:a16="http://schemas.microsoft.com/office/drawing/2014/main" id="{C59D07CA-D93F-41CF-82A3-1B050E9826A3}"/>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792;p18">
              <a:extLst>
                <a:ext uri="{FF2B5EF4-FFF2-40B4-BE49-F238E27FC236}">
                  <a16:creationId xmlns:a16="http://schemas.microsoft.com/office/drawing/2014/main" id="{2F42F894-1764-478A-A7D8-63E51C93EB44}"/>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793;p18">
              <a:extLst>
                <a:ext uri="{FF2B5EF4-FFF2-40B4-BE49-F238E27FC236}">
                  <a16:creationId xmlns:a16="http://schemas.microsoft.com/office/drawing/2014/main" id="{CE53010E-5896-4E84-8D3F-93E8BC443827}"/>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794;p18">
              <a:extLst>
                <a:ext uri="{FF2B5EF4-FFF2-40B4-BE49-F238E27FC236}">
                  <a16:creationId xmlns:a16="http://schemas.microsoft.com/office/drawing/2014/main" id="{3A639A36-6B9C-49BC-A1AB-AAB986D880FF}"/>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95;p18">
              <a:extLst>
                <a:ext uri="{FF2B5EF4-FFF2-40B4-BE49-F238E27FC236}">
                  <a16:creationId xmlns:a16="http://schemas.microsoft.com/office/drawing/2014/main" id="{24564EAD-F1A2-407C-ADE8-223CB4C0ADBA}"/>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96;p18">
              <a:extLst>
                <a:ext uri="{FF2B5EF4-FFF2-40B4-BE49-F238E27FC236}">
                  <a16:creationId xmlns:a16="http://schemas.microsoft.com/office/drawing/2014/main" id="{076C9F60-FCD1-4BDA-8809-623228745E78}"/>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97;p18">
              <a:extLst>
                <a:ext uri="{FF2B5EF4-FFF2-40B4-BE49-F238E27FC236}">
                  <a16:creationId xmlns:a16="http://schemas.microsoft.com/office/drawing/2014/main" id="{7777D14A-C691-4C84-8B61-63AD8426DD53}"/>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98;p18">
              <a:extLst>
                <a:ext uri="{FF2B5EF4-FFF2-40B4-BE49-F238E27FC236}">
                  <a16:creationId xmlns:a16="http://schemas.microsoft.com/office/drawing/2014/main" id="{74F13524-2671-4524-A7F7-76DC24ED575A}"/>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99;p18">
              <a:extLst>
                <a:ext uri="{FF2B5EF4-FFF2-40B4-BE49-F238E27FC236}">
                  <a16:creationId xmlns:a16="http://schemas.microsoft.com/office/drawing/2014/main" id="{F4EDB3C4-8B00-4251-83E0-704642CFFF0E}"/>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800;p18">
              <a:extLst>
                <a:ext uri="{FF2B5EF4-FFF2-40B4-BE49-F238E27FC236}">
                  <a16:creationId xmlns:a16="http://schemas.microsoft.com/office/drawing/2014/main" id="{17C92AF4-4338-4954-95DB-D25C7DAFA4DC}"/>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801;p18">
              <a:extLst>
                <a:ext uri="{FF2B5EF4-FFF2-40B4-BE49-F238E27FC236}">
                  <a16:creationId xmlns:a16="http://schemas.microsoft.com/office/drawing/2014/main" id="{42DF00B8-D027-4905-9491-DE6763EE0B59}"/>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802;p18">
              <a:extLst>
                <a:ext uri="{FF2B5EF4-FFF2-40B4-BE49-F238E27FC236}">
                  <a16:creationId xmlns:a16="http://schemas.microsoft.com/office/drawing/2014/main" id="{C36DBBCB-6A33-4D76-BFD4-E2C786820F69}"/>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803;p18">
              <a:extLst>
                <a:ext uri="{FF2B5EF4-FFF2-40B4-BE49-F238E27FC236}">
                  <a16:creationId xmlns:a16="http://schemas.microsoft.com/office/drawing/2014/main" id="{2DE1F7AF-7E29-43DC-90B1-5E66743899EE}"/>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804;p18">
              <a:extLst>
                <a:ext uri="{FF2B5EF4-FFF2-40B4-BE49-F238E27FC236}">
                  <a16:creationId xmlns:a16="http://schemas.microsoft.com/office/drawing/2014/main" id="{06F1A4CE-F036-46D1-B6A7-8CD0CF563F4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805;p18">
              <a:extLst>
                <a:ext uri="{FF2B5EF4-FFF2-40B4-BE49-F238E27FC236}">
                  <a16:creationId xmlns:a16="http://schemas.microsoft.com/office/drawing/2014/main" id="{3B858681-AA16-42BE-9C20-8184DD5C74AB}"/>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806;p18">
              <a:extLst>
                <a:ext uri="{FF2B5EF4-FFF2-40B4-BE49-F238E27FC236}">
                  <a16:creationId xmlns:a16="http://schemas.microsoft.com/office/drawing/2014/main" id="{DDD39268-62A1-443A-8ED6-A4B85BC00211}"/>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07;p18">
              <a:extLst>
                <a:ext uri="{FF2B5EF4-FFF2-40B4-BE49-F238E27FC236}">
                  <a16:creationId xmlns:a16="http://schemas.microsoft.com/office/drawing/2014/main" id="{EF1E2AAE-7F64-4D5E-B548-4F29D79869C0}"/>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808;p18">
              <a:extLst>
                <a:ext uri="{FF2B5EF4-FFF2-40B4-BE49-F238E27FC236}">
                  <a16:creationId xmlns:a16="http://schemas.microsoft.com/office/drawing/2014/main" id="{71145905-12E8-4D8F-B2E9-4A1A797B2F85}"/>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809;p18">
              <a:extLst>
                <a:ext uri="{FF2B5EF4-FFF2-40B4-BE49-F238E27FC236}">
                  <a16:creationId xmlns:a16="http://schemas.microsoft.com/office/drawing/2014/main" id="{CA61D072-1289-4BFF-8318-20D1320BB51A}"/>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810;p18">
              <a:extLst>
                <a:ext uri="{FF2B5EF4-FFF2-40B4-BE49-F238E27FC236}">
                  <a16:creationId xmlns:a16="http://schemas.microsoft.com/office/drawing/2014/main" id="{E56B6421-A8A6-4957-A28B-9F2FB5720F97}"/>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811;p18">
              <a:extLst>
                <a:ext uri="{FF2B5EF4-FFF2-40B4-BE49-F238E27FC236}">
                  <a16:creationId xmlns:a16="http://schemas.microsoft.com/office/drawing/2014/main" id="{FA7C5AE1-C8AE-4A82-81DC-7C22B6CD4EA2}"/>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812;p18">
              <a:extLst>
                <a:ext uri="{FF2B5EF4-FFF2-40B4-BE49-F238E27FC236}">
                  <a16:creationId xmlns:a16="http://schemas.microsoft.com/office/drawing/2014/main" id="{9493879D-8597-46EC-99CA-272D4885A7BD}"/>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813;p18">
              <a:extLst>
                <a:ext uri="{FF2B5EF4-FFF2-40B4-BE49-F238E27FC236}">
                  <a16:creationId xmlns:a16="http://schemas.microsoft.com/office/drawing/2014/main" id="{BB7F0FCE-E79B-4C9D-A10F-CE7849A5C8CC}"/>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814;p18">
              <a:extLst>
                <a:ext uri="{FF2B5EF4-FFF2-40B4-BE49-F238E27FC236}">
                  <a16:creationId xmlns:a16="http://schemas.microsoft.com/office/drawing/2014/main" id="{4A971779-5611-4B3A-B7FA-42C1168A2C1F}"/>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815;p18">
              <a:extLst>
                <a:ext uri="{FF2B5EF4-FFF2-40B4-BE49-F238E27FC236}">
                  <a16:creationId xmlns:a16="http://schemas.microsoft.com/office/drawing/2014/main" id="{C6919C65-A996-4298-93E8-86CF10AAD402}"/>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816;p18">
              <a:extLst>
                <a:ext uri="{FF2B5EF4-FFF2-40B4-BE49-F238E27FC236}">
                  <a16:creationId xmlns:a16="http://schemas.microsoft.com/office/drawing/2014/main" id="{F6036AC4-219F-4283-AB3E-88133425301B}"/>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817;p18">
              <a:extLst>
                <a:ext uri="{FF2B5EF4-FFF2-40B4-BE49-F238E27FC236}">
                  <a16:creationId xmlns:a16="http://schemas.microsoft.com/office/drawing/2014/main" id="{C7ABB768-AD38-464B-84A2-F6AE924FE1F8}"/>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818;p18">
              <a:extLst>
                <a:ext uri="{FF2B5EF4-FFF2-40B4-BE49-F238E27FC236}">
                  <a16:creationId xmlns:a16="http://schemas.microsoft.com/office/drawing/2014/main" id="{16483091-EE6D-4314-B30A-DD9B4758B87A}"/>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1" name="Google Shape;819;p18">
              <a:extLst>
                <a:ext uri="{FF2B5EF4-FFF2-40B4-BE49-F238E27FC236}">
                  <a16:creationId xmlns:a16="http://schemas.microsoft.com/office/drawing/2014/main" id="{BA0DEC64-D3C1-4208-BDFA-5E9CBC795F09}"/>
                </a:ext>
              </a:extLst>
            </p:cNvPr>
            <p:cNvGrpSpPr/>
            <p:nvPr/>
          </p:nvGrpSpPr>
          <p:grpSpPr>
            <a:xfrm>
              <a:off x="3923682" y="3244965"/>
              <a:ext cx="195764" cy="131404"/>
              <a:chOff x="5733332" y="4102215"/>
              <a:chExt cx="195764" cy="131404"/>
            </a:xfrm>
          </p:grpSpPr>
          <p:sp>
            <p:nvSpPr>
              <p:cNvPr id="176" name="Google Shape;820;p18">
                <a:extLst>
                  <a:ext uri="{FF2B5EF4-FFF2-40B4-BE49-F238E27FC236}">
                    <a16:creationId xmlns:a16="http://schemas.microsoft.com/office/drawing/2014/main" id="{C3FFCCAD-4E60-4E9C-A75C-A923C6F1DA74}"/>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821;p18">
                <a:extLst>
                  <a:ext uri="{FF2B5EF4-FFF2-40B4-BE49-F238E27FC236}">
                    <a16:creationId xmlns:a16="http://schemas.microsoft.com/office/drawing/2014/main" id="{63BC5E7D-6F6D-4176-B73A-729D47D6391F}"/>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822;p18">
                <a:extLst>
                  <a:ext uri="{FF2B5EF4-FFF2-40B4-BE49-F238E27FC236}">
                    <a16:creationId xmlns:a16="http://schemas.microsoft.com/office/drawing/2014/main" id="{3AB156D4-F5B6-47C7-B732-2804AC2BD35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823;p18">
                <a:extLst>
                  <a:ext uri="{FF2B5EF4-FFF2-40B4-BE49-F238E27FC236}">
                    <a16:creationId xmlns:a16="http://schemas.microsoft.com/office/drawing/2014/main" id="{4402CEBC-7768-4F5D-9309-E023A5C8B5B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824;p18">
                <a:extLst>
                  <a:ext uri="{FF2B5EF4-FFF2-40B4-BE49-F238E27FC236}">
                    <a16:creationId xmlns:a16="http://schemas.microsoft.com/office/drawing/2014/main" id="{3CDB4450-CD44-4394-BE2C-11AD3886F227}"/>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25;p18">
                <a:extLst>
                  <a:ext uri="{FF2B5EF4-FFF2-40B4-BE49-F238E27FC236}">
                    <a16:creationId xmlns:a16="http://schemas.microsoft.com/office/drawing/2014/main" id="{DB64AB4C-156D-4178-8BF9-5EB905E5610F}"/>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26;p18">
                <a:extLst>
                  <a:ext uri="{FF2B5EF4-FFF2-40B4-BE49-F238E27FC236}">
                    <a16:creationId xmlns:a16="http://schemas.microsoft.com/office/drawing/2014/main" id="{959F591B-5715-45BB-A31D-F917DBC9796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27;p18">
                <a:extLst>
                  <a:ext uri="{FF2B5EF4-FFF2-40B4-BE49-F238E27FC236}">
                    <a16:creationId xmlns:a16="http://schemas.microsoft.com/office/drawing/2014/main" id="{D02F05CD-76C9-46BA-8690-AC740E678299}"/>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28;p18">
                <a:extLst>
                  <a:ext uri="{FF2B5EF4-FFF2-40B4-BE49-F238E27FC236}">
                    <a16:creationId xmlns:a16="http://schemas.microsoft.com/office/drawing/2014/main" id="{B63AA390-450C-4DE9-88F8-60891925E33C}"/>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 name="Google Shape;829;p18">
              <a:extLst>
                <a:ext uri="{FF2B5EF4-FFF2-40B4-BE49-F238E27FC236}">
                  <a16:creationId xmlns:a16="http://schemas.microsoft.com/office/drawing/2014/main" id="{0EA480AB-B4EA-4A11-A656-F70BD33A9440}"/>
                </a:ext>
              </a:extLst>
            </p:cNvPr>
            <p:cNvGrpSpPr/>
            <p:nvPr/>
          </p:nvGrpSpPr>
          <p:grpSpPr>
            <a:xfrm flipH="1">
              <a:off x="3829267" y="2465054"/>
              <a:ext cx="683694" cy="518573"/>
              <a:chOff x="6621095" y="1452181"/>
              <a:chExt cx="330894" cy="250785"/>
            </a:xfrm>
          </p:grpSpPr>
          <p:sp>
            <p:nvSpPr>
              <p:cNvPr id="171" name="Google Shape;830;p18">
                <a:extLst>
                  <a:ext uri="{FF2B5EF4-FFF2-40B4-BE49-F238E27FC236}">
                    <a16:creationId xmlns:a16="http://schemas.microsoft.com/office/drawing/2014/main" id="{5F9559F6-FFAA-46BB-90F9-DCBC1749E5D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31;p18">
                <a:extLst>
                  <a:ext uri="{FF2B5EF4-FFF2-40B4-BE49-F238E27FC236}">
                    <a16:creationId xmlns:a16="http://schemas.microsoft.com/office/drawing/2014/main" id="{D04C2EAD-536C-4C01-84EB-3814E3BAAF7E}"/>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32;p18">
                <a:extLst>
                  <a:ext uri="{FF2B5EF4-FFF2-40B4-BE49-F238E27FC236}">
                    <a16:creationId xmlns:a16="http://schemas.microsoft.com/office/drawing/2014/main" id="{AC623EEF-8E90-4A07-B629-B2DB9966D5C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833;p18">
                <a:extLst>
                  <a:ext uri="{FF2B5EF4-FFF2-40B4-BE49-F238E27FC236}">
                    <a16:creationId xmlns:a16="http://schemas.microsoft.com/office/drawing/2014/main" id="{EF8F94F9-715C-4C20-A5D1-180B6204B012}"/>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834;p18">
                <a:extLst>
                  <a:ext uri="{FF2B5EF4-FFF2-40B4-BE49-F238E27FC236}">
                    <a16:creationId xmlns:a16="http://schemas.microsoft.com/office/drawing/2014/main" id="{1F504F4A-5B52-4E4B-9677-BE43EE943CA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Google Shape;835;p18">
              <a:extLst>
                <a:ext uri="{FF2B5EF4-FFF2-40B4-BE49-F238E27FC236}">
                  <a16:creationId xmlns:a16="http://schemas.microsoft.com/office/drawing/2014/main" id="{E10B9189-08DC-4E54-BA13-188A6E812AB9}"/>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836;p18">
              <a:extLst>
                <a:ext uri="{FF2B5EF4-FFF2-40B4-BE49-F238E27FC236}">
                  <a16:creationId xmlns:a16="http://schemas.microsoft.com/office/drawing/2014/main" id="{DFE43529-D07C-4BF1-A0CB-F319DCC0C9AC}"/>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837;p18">
              <a:extLst>
                <a:ext uri="{FF2B5EF4-FFF2-40B4-BE49-F238E27FC236}">
                  <a16:creationId xmlns:a16="http://schemas.microsoft.com/office/drawing/2014/main" id="{FF35DFDF-0AC8-40F1-8BD2-45A2F9DE5C42}"/>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838;p18">
              <a:extLst>
                <a:ext uri="{FF2B5EF4-FFF2-40B4-BE49-F238E27FC236}">
                  <a16:creationId xmlns:a16="http://schemas.microsoft.com/office/drawing/2014/main" id="{23D4B307-B36E-4E01-8665-975B56B631B9}"/>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839;p18">
              <a:extLst>
                <a:ext uri="{FF2B5EF4-FFF2-40B4-BE49-F238E27FC236}">
                  <a16:creationId xmlns:a16="http://schemas.microsoft.com/office/drawing/2014/main" id="{80167E3A-937C-4DB6-9C1A-08208608691D}"/>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840;p18">
              <a:extLst>
                <a:ext uri="{FF2B5EF4-FFF2-40B4-BE49-F238E27FC236}">
                  <a16:creationId xmlns:a16="http://schemas.microsoft.com/office/drawing/2014/main" id="{40966D6E-9E0F-4A7D-A9C2-280FA012F0CA}"/>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841;p18">
              <a:extLst>
                <a:ext uri="{FF2B5EF4-FFF2-40B4-BE49-F238E27FC236}">
                  <a16:creationId xmlns:a16="http://schemas.microsoft.com/office/drawing/2014/main" id="{E1A0F9B4-0312-49DE-8318-175F5927512C}"/>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842;p18">
              <a:extLst>
                <a:ext uri="{FF2B5EF4-FFF2-40B4-BE49-F238E27FC236}">
                  <a16:creationId xmlns:a16="http://schemas.microsoft.com/office/drawing/2014/main" id="{8BF665CA-8BD9-41A7-836D-4F50A0E869E7}"/>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843;p18">
              <a:extLst>
                <a:ext uri="{FF2B5EF4-FFF2-40B4-BE49-F238E27FC236}">
                  <a16:creationId xmlns:a16="http://schemas.microsoft.com/office/drawing/2014/main" id="{F8F8E5FC-7DA8-40C1-A84A-20C993AA8045}"/>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844;p18">
              <a:extLst>
                <a:ext uri="{FF2B5EF4-FFF2-40B4-BE49-F238E27FC236}">
                  <a16:creationId xmlns:a16="http://schemas.microsoft.com/office/drawing/2014/main" id="{83E3ACAE-888C-48E1-A958-0861E2705B4E}"/>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845;p18">
              <a:extLst>
                <a:ext uri="{FF2B5EF4-FFF2-40B4-BE49-F238E27FC236}">
                  <a16:creationId xmlns:a16="http://schemas.microsoft.com/office/drawing/2014/main" id="{79526140-59E2-40BC-B007-1F193D94079A}"/>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846;p18">
              <a:extLst>
                <a:ext uri="{FF2B5EF4-FFF2-40B4-BE49-F238E27FC236}">
                  <a16:creationId xmlns:a16="http://schemas.microsoft.com/office/drawing/2014/main" id="{CD3C1213-33D4-43D9-81D0-F4D9DE19103C}"/>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847;p18">
              <a:extLst>
                <a:ext uri="{FF2B5EF4-FFF2-40B4-BE49-F238E27FC236}">
                  <a16:creationId xmlns:a16="http://schemas.microsoft.com/office/drawing/2014/main" id="{DB5C6DE5-3DE9-4C4D-9617-83C4C1BE2E2F}"/>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848;p18">
              <a:extLst>
                <a:ext uri="{FF2B5EF4-FFF2-40B4-BE49-F238E27FC236}">
                  <a16:creationId xmlns:a16="http://schemas.microsoft.com/office/drawing/2014/main" id="{9D871BAA-7CE7-4B19-A171-C574FCAA3485}"/>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849;p18">
              <a:extLst>
                <a:ext uri="{FF2B5EF4-FFF2-40B4-BE49-F238E27FC236}">
                  <a16:creationId xmlns:a16="http://schemas.microsoft.com/office/drawing/2014/main" id="{B7D1844D-0817-48E7-B828-DF51D6D7347C}"/>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850;p18">
              <a:extLst>
                <a:ext uri="{FF2B5EF4-FFF2-40B4-BE49-F238E27FC236}">
                  <a16:creationId xmlns:a16="http://schemas.microsoft.com/office/drawing/2014/main" id="{8D2E22F6-7070-44AA-8246-0BB4729DD7A7}"/>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51;p18">
              <a:extLst>
                <a:ext uri="{FF2B5EF4-FFF2-40B4-BE49-F238E27FC236}">
                  <a16:creationId xmlns:a16="http://schemas.microsoft.com/office/drawing/2014/main" id="{A3BB13C5-BFFA-42C0-B5A6-9E03CEFE9E4C}"/>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52;p18">
              <a:extLst>
                <a:ext uri="{FF2B5EF4-FFF2-40B4-BE49-F238E27FC236}">
                  <a16:creationId xmlns:a16="http://schemas.microsoft.com/office/drawing/2014/main" id="{B7639BA1-8A34-44B1-932C-D5C19CA1CD88}"/>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7269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50" name="Google Shape;250;p17"/>
          <p:cNvSpPr/>
          <p:nvPr/>
        </p:nvSpPr>
        <p:spPr>
          <a:xfrm>
            <a:off x="136325" y="706850"/>
            <a:ext cx="2020800" cy="20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3030575" y="2820375"/>
            <a:ext cx="2247000" cy="197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txBox="1"/>
          <p:nvPr/>
        </p:nvSpPr>
        <p:spPr>
          <a:xfrm>
            <a:off x="559175" y="630650"/>
            <a:ext cx="19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users</a:t>
            </a:r>
            <a:endParaRPr>
              <a:latin typeface="Barlow Light"/>
              <a:ea typeface="Barlow Light"/>
              <a:cs typeface="Barlow Light"/>
              <a:sym typeface="Barlow Light"/>
            </a:endParaRPr>
          </a:p>
        </p:txBody>
      </p:sp>
      <p:cxnSp>
        <p:nvCxnSpPr>
          <p:cNvPr id="253" name="Google Shape;253;p17"/>
          <p:cNvCxnSpPr/>
          <p:nvPr/>
        </p:nvCxnSpPr>
        <p:spPr>
          <a:xfrm rot="10800000" flipH="1">
            <a:off x="211175" y="978600"/>
            <a:ext cx="1850100" cy="105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17"/>
          <p:cNvCxnSpPr/>
          <p:nvPr/>
        </p:nvCxnSpPr>
        <p:spPr>
          <a:xfrm rot="10800000" flipH="1">
            <a:off x="3092075" y="3180750"/>
            <a:ext cx="2143200" cy="201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17"/>
          <p:cNvSpPr txBox="1"/>
          <p:nvPr/>
        </p:nvSpPr>
        <p:spPr>
          <a:xfrm>
            <a:off x="3759575" y="2840450"/>
            <a:ext cx="19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product</a:t>
            </a:r>
            <a:endParaRPr>
              <a:latin typeface="Barlow Light"/>
              <a:ea typeface="Barlow Light"/>
              <a:cs typeface="Barlow Light"/>
              <a:sym typeface="Barlow Light"/>
            </a:endParaRPr>
          </a:p>
        </p:txBody>
      </p:sp>
      <p:sp>
        <p:nvSpPr>
          <p:cNvPr id="256" name="Google Shape;256;p17"/>
          <p:cNvSpPr txBox="1"/>
          <p:nvPr/>
        </p:nvSpPr>
        <p:spPr>
          <a:xfrm>
            <a:off x="3145475" y="3279475"/>
            <a:ext cx="12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257" name="Google Shape;257;p17"/>
          <p:cNvSpPr txBox="1"/>
          <p:nvPr/>
        </p:nvSpPr>
        <p:spPr>
          <a:xfrm>
            <a:off x="3069275" y="3166950"/>
            <a:ext cx="2421300" cy="16932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id:int{key}</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name:string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price:int</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id_picture:string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descreption:string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thumbnail:string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id_category:int</a:t>
            </a:r>
            <a:endParaRPr>
              <a:latin typeface="Barlow Light"/>
              <a:ea typeface="Barlow Light"/>
              <a:cs typeface="Barlow Light"/>
              <a:sym typeface="Barlow Light"/>
            </a:endParaRPr>
          </a:p>
        </p:txBody>
      </p:sp>
      <p:sp>
        <p:nvSpPr>
          <p:cNvPr id="258" name="Google Shape;258;p17"/>
          <p:cNvSpPr/>
          <p:nvPr/>
        </p:nvSpPr>
        <p:spPr>
          <a:xfrm>
            <a:off x="211175" y="3366000"/>
            <a:ext cx="1623600" cy="112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6473375" y="3602450"/>
            <a:ext cx="1833600" cy="98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17"/>
          <p:cNvCxnSpPr/>
          <p:nvPr/>
        </p:nvCxnSpPr>
        <p:spPr>
          <a:xfrm>
            <a:off x="272675" y="3734250"/>
            <a:ext cx="1590000" cy="9900"/>
          </a:xfrm>
          <a:prstGeom prst="straightConnector1">
            <a:avLst/>
          </a:prstGeom>
          <a:noFill/>
          <a:ln w="9525" cap="flat" cmpd="sng">
            <a:solidFill>
              <a:schemeClr val="dk2"/>
            </a:solidFill>
            <a:prstDash val="solid"/>
            <a:round/>
            <a:headEnd type="none" w="med" len="med"/>
            <a:tailEnd type="none" w="med" len="med"/>
          </a:ln>
        </p:spPr>
      </p:cxnSp>
      <p:sp>
        <p:nvSpPr>
          <p:cNvPr id="261" name="Google Shape;261;p17"/>
          <p:cNvSpPr txBox="1"/>
          <p:nvPr/>
        </p:nvSpPr>
        <p:spPr>
          <a:xfrm>
            <a:off x="488700" y="3343950"/>
            <a:ext cx="17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categorie</a:t>
            </a:r>
            <a:endParaRPr>
              <a:latin typeface="Barlow Light"/>
              <a:ea typeface="Barlow Light"/>
              <a:cs typeface="Barlow Light"/>
              <a:sym typeface="Barlow Light"/>
            </a:endParaRPr>
          </a:p>
        </p:txBody>
      </p:sp>
      <p:sp>
        <p:nvSpPr>
          <p:cNvPr id="262" name="Google Shape;262;p17"/>
          <p:cNvSpPr txBox="1"/>
          <p:nvPr/>
        </p:nvSpPr>
        <p:spPr>
          <a:xfrm>
            <a:off x="6731375" y="3526250"/>
            <a:ext cx="19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pictures</a:t>
            </a:r>
            <a:endParaRPr>
              <a:latin typeface="Barlow Light"/>
              <a:ea typeface="Barlow Light"/>
              <a:cs typeface="Barlow Light"/>
              <a:sym typeface="Barlow Light"/>
            </a:endParaRPr>
          </a:p>
        </p:txBody>
      </p:sp>
      <p:cxnSp>
        <p:nvCxnSpPr>
          <p:cNvPr id="263" name="Google Shape;263;p17"/>
          <p:cNvCxnSpPr/>
          <p:nvPr/>
        </p:nvCxnSpPr>
        <p:spPr>
          <a:xfrm rot="10800000" flipH="1">
            <a:off x="6521075" y="3931950"/>
            <a:ext cx="1765800" cy="30900"/>
          </a:xfrm>
          <a:prstGeom prst="straightConnector1">
            <a:avLst/>
          </a:prstGeom>
          <a:noFill/>
          <a:ln w="9525" cap="flat" cmpd="sng">
            <a:solidFill>
              <a:schemeClr val="dk2"/>
            </a:solidFill>
            <a:prstDash val="solid"/>
            <a:round/>
            <a:headEnd type="none" w="med" len="med"/>
            <a:tailEnd type="none" w="med" len="med"/>
          </a:ln>
        </p:spPr>
      </p:cxnSp>
      <p:sp>
        <p:nvSpPr>
          <p:cNvPr id="264" name="Google Shape;264;p17"/>
          <p:cNvSpPr txBox="1"/>
          <p:nvPr/>
        </p:nvSpPr>
        <p:spPr>
          <a:xfrm>
            <a:off x="6559625" y="3965275"/>
            <a:ext cx="171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picture:string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id_produit:string</a:t>
            </a:r>
            <a:endParaRPr>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sp>
        <p:nvSpPr>
          <p:cNvPr id="265" name="Google Shape;265;p17"/>
          <p:cNvSpPr txBox="1"/>
          <p:nvPr/>
        </p:nvSpPr>
        <p:spPr>
          <a:xfrm>
            <a:off x="308350" y="3731375"/>
            <a:ext cx="171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id:int{key}</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icon:string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name:string</a:t>
            </a:r>
            <a:endParaRPr>
              <a:latin typeface="Barlow Light"/>
              <a:ea typeface="Barlow Light"/>
              <a:cs typeface="Barlow Light"/>
              <a:sym typeface="Barlow Light"/>
            </a:endParaRPr>
          </a:p>
        </p:txBody>
      </p:sp>
      <p:sp>
        <p:nvSpPr>
          <p:cNvPr id="266" name="Google Shape;266;p17"/>
          <p:cNvSpPr/>
          <p:nvPr/>
        </p:nvSpPr>
        <p:spPr>
          <a:xfrm>
            <a:off x="3163475" y="630650"/>
            <a:ext cx="2206500" cy="154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6712025" y="891525"/>
            <a:ext cx="2318100" cy="234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rot="10800000" flipH="1">
            <a:off x="3177050" y="977975"/>
            <a:ext cx="2143200" cy="201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17"/>
          <p:cNvCxnSpPr/>
          <p:nvPr/>
        </p:nvCxnSpPr>
        <p:spPr>
          <a:xfrm rot="10800000" flipH="1">
            <a:off x="6776525" y="1220925"/>
            <a:ext cx="2143200" cy="201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17"/>
          <p:cNvSpPr txBox="1"/>
          <p:nvPr/>
        </p:nvSpPr>
        <p:spPr>
          <a:xfrm>
            <a:off x="7029675" y="847950"/>
            <a:ext cx="17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details_command</a:t>
            </a:r>
            <a:endParaRPr>
              <a:latin typeface="Barlow Light"/>
              <a:ea typeface="Barlow Light"/>
              <a:cs typeface="Barlow Light"/>
              <a:sym typeface="Barlow Light"/>
            </a:endParaRPr>
          </a:p>
        </p:txBody>
      </p:sp>
      <p:sp>
        <p:nvSpPr>
          <p:cNvPr id="271" name="Google Shape;271;p17"/>
          <p:cNvSpPr txBox="1"/>
          <p:nvPr/>
        </p:nvSpPr>
        <p:spPr>
          <a:xfrm>
            <a:off x="3611375" y="619350"/>
            <a:ext cx="171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command</a:t>
            </a:r>
            <a:endParaRPr>
              <a:latin typeface="Barlow Light"/>
              <a:ea typeface="Barlow Light"/>
              <a:cs typeface="Barlow Light"/>
              <a:sym typeface="Barlow Light"/>
            </a:endParaRPr>
          </a:p>
        </p:txBody>
      </p:sp>
      <p:sp>
        <p:nvSpPr>
          <p:cNvPr id="272" name="Google Shape;272;p17"/>
          <p:cNvSpPr txBox="1"/>
          <p:nvPr/>
        </p:nvSpPr>
        <p:spPr>
          <a:xfrm>
            <a:off x="326075" y="964850"/>
            <a:ext cx="1710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id:int</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email:String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firstname:String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lastname:String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Address:String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city:String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country:String</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role:String</a:t>
            </a:r>
            <a:endParaRPr>
              <a:latin typeface="Barlow Light"/>
              <a:ea typeface="Barlow Light"/>
              <a:cs typeface="Barlow Light"/>
              <a:sym typeface="Barlow Light"/>
            </a:endParaRPr>
          </a:p>
        </p:txBody>
      </p:sp>
      <p:cxnSp>
        <p:nvCxnSpPr>
          <p:cNvPr id="273" name="Google Shape;273;p17"/>
          <p:cNvCxnSpPr/>
          <p:nvPr/>
        </p:nvCxnSpPr>
        <p:spPr>
          <a:xfrm rot="10800000" flipH="1">
            <a:off x="5272825" y="3919900"/>
            <a:ext cx="1210800" cy="198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17"/>
          <p:cNvCxnSpPr/>
          <p:nvPr/>
        </p:nvCxnSpPr>
        <p:spPr>
          <a:xfrm rot="10800000" flipH="1">
            <a:off x="1810675" y="3937400"/>
            <a:ext cx="1258500" cy="222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17"/>
          <p:cNvCxnSpPr>
            <a:stCxn id="266" idx="2"/>
          </p:cNvCxnSpPr>
          <p:nvPr/>
        </p:nvCxnSpPr>
        <p:spPr>
          <a:xfrm>
            <a:off x="4266725" y="2176550"/>
            <a:ext cx="11100" cy="6489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17"/>
          <p:cNvCxnSpPr>
            <a:stCxn id="266" idx="1"/>
          </p:cNvCxnSpPr>
          <p:nvPr/>
        </p:nvCxnSpPr>
        <p:spPr>
          <a:xfrm rot="10800000">
            <a:off x="2158775" y="1398500"/>
            <a:ext cx="1004700" cy="51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17"/>
          <p:cNvCxnSpPr/>
          <p:nvPr/>
        </p:nvCxnSpPr>
        <p:spPr>
          <a:xfrm>
            <a:off x="4277950" y="2536925"/>
            <a:ext cx="2387700" cy="0"/>
          </a:xfrm>
          <a:prstGeom prst="straightConnector1">
            <a:avLst/>
          </a:prstGeom>
          <a:noFill/>
          <a:ln w="9525" cap="flat" cmpd="sng">
            <a:solidFill>
              <a:schemeClr val="dk2"/>
            </a:solidFill>
            <a:prstDash val="lgDash"/>
            <a:round/>
            <a:headEnd type="none" w="med" len="med"/>
            <a:tailEnd type="none" w="med" len="med"/>
          </a:ln>
        </p:spPr>
      </p:cxnSp>
      <p:sp>
        <p:nvSpPr>
          <p:cNvPr id="278" name="Google Shape;278;p17"/>
          <p:cNvSpPr txBox="1"/>
          <p:nvPr/>
        </p:nvSpPr>
        <p:spPr>
          <a:xfrm>
            <a:off x="2238475" y="1154050"/>
            <a:ext cx="235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CC0000"/>
                </a:solidFill>
                <a:latin typeface="Barlow"/>
                <a:ea typeface="Barlow"/>
                <a:cs typeface="Barlow"/>
                <a:sym typeface="Barlow"/>
              </a:rPr>
              <a:t>1</a:t>
            </a:r>
            <a:endParaRPr sz="1500" b="1">
              <a:solidFill>
                <a:srgbClr val="CC0000"/>
              </a:solidFill>
              <a:latin typeface="Barlow"/>
              <a:ea typeface="Barlow"/>
              <a:cs typeface="Barlow"/>
              <a:sym typeface="Barlow"/>
            </a:endParaRPr>
          </a:p>
        </p:txBody>
      </p:sp>
      <p:sp>
        <p:nvSpPr>
          <p:cNvPr id="279" name="Google Shape;279;p17"/>
          <p:cNvSpPr txBox="1"/>
          <p:nvPr/>
        </p:nvSpPr>
        <p:spPr>
          <a:xfrm>
            <a:off x="2856325" y="1177350"/>
            <a:ext cx="235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0" name="Google Shape;280;p17"/>
          <p:cNvSpPr txBox="1"/>
          <p:nvPr/>
        </p:nvSpPr>
        <p:spPr>
          <a:xfrm>
            <a:off x="4019300" y="2198675"/>
            <a:ext cx="332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1" name="Google Shape;281;p17"/>
          <p:cNvSpPr txBox="1"/>
          <p:nvPr/>
        </p:nvSpPr>
        <p:spPr>
          <a:xfrm>
            <a:off x="3962400" y="251460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CC0000"/>
                </a:solidFill>
                <a:latin typeface="Barlow"/>
                <a:ea typeface="Barlow"/>
                <a:cs typeface="Barlow"/>
                <a:sym typeface="Barlow"/>
              </a:rPr>
              <a:t>1..</a:t>
            </a:r>
            <a:endParaRPr sz="2100" b="1">
              <a:solidFill>
                <a:srgbClr val="CC0000"/>
              </a:solidFill>
              <a:latin typeface="Barlow"/>
              <a:ea typeface="Barlow"/>
              <a:cs typeface="Barlow"/>
              <a:sym typeface="Barlow"/>
            </a:endParaRPr>
          </a:p>
        </p:txBody>
      </p:sp>
      <p:sp>
        <p:nvSpPr>
          <p:cNvPr id="282" name="Google Shape;282;p17"/>
          <p:cNvSpPr txBox="1"/>
          <p:nvPr/>
        </p:nvSpPr>
        <p:spPr>
          <a:xfrm>
            <a:off x="4190525" y="25217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3" name="Google Shape;283;p17"/>
          <p:cNvSpPr txBox="1"/>
          <p:nvPr/>
        </p:nvSpPr>
        <p:spPr>
          <a:xfrm>
            <a:off x="2746313" y="3602450"/>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4" name="Google Shape;284;p17"/>
          <p:cNvSpPr txBox="1"/>
          <p:nvPr/>
        </p:nvSpPr>
        <p:spPr>
          <a:xfrm>
            <a:off x="2550575" y="35441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CC0000"/>
                </a:solidFill>
                <a:latin typeface="Barlow"/>
                <a:ea typeface="Barlow"/>
                <a:cs typeface="Barlow"/>
                <a:sym typeface="Barlow"/>
              </a:rPr>
              <a:t>0</a:t>
            </a:r>
            <a:r>
              <a:rPr lang="en" sz="15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5" name="Google Shape;285;p17"/>
          <p:cNvSpPr txBox="1"/>
          <p:nvPr/>
        </p:nvSpPr>
        <p:spPr>
          <a:xfrm>
            <a:off x="2671625" y="1109300"/>
            <a:ext cx="2206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CC0000"/>
                </a:solidFill>
                <a:latin typeface="Barlow"/>
                <a:ea typeface="Barlow"/>
                <a:cs typeface="Barlow"/>
                <a:sym typeface="Barlow"/>
              </a:rPr>
              <a:t>0</a:t>
            </a:r>
            <a:r>
              <a:rPr lang="en" sz="1500" b="1">
                <a:solidFill>
                  <a:srgbClr val="CC0000"/>
                </a:solidFill>
                <a:latin typeface="Barlow"/>
                <a:ea typeface="Barlow"/>
                <a:cs typeface="Barlow"/>
                <a:sym typeface="Barlow"/>
              </a:rPr>
              <a:t>..</a:t>
            </a:r>
            <a:endParaRPr sz="2100" b="1">
              <a:solidFill>
                <a:srgbClr val="CC0000"/>
              </a:solidFill>
              <a:latin typeface="Barlow"/>
              <a:ea typeface="Barlow"/>
              <a:cs typeface="Barlow"/>
              <a:sym typeface="Barlow"/>
            </a:endParaRPr>
          </a:p>
        </p:txBody>
      </p:sp>
      <p:sp>
        <p:nvSpPr>
          <p:cNvPr id="286" name="Google Shape;286;p17"/>
          <p:cNvSpPr txBox="1"/>
          <p:nvPr/>
        </p:nvSpPr>
        <p:spPr>
          <a:xfrm>
            <a:off x="1834775" y="3544175"/>
            <a:ext cx="3000000" cy="4155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300" b="1">
                <a:solidFill>
                  <a:srgbClr val="CC0000"/>
                </a:solidFill>
                <a:latin typeface="Barlow"/>
                <a:ea typeface="Barlow"/>
                <a:cs typeface="Barlow"/>
                <a:sym typeface="Barlow"/>
              </a:rPr>
              <a:t>1</a:t>
            </a:r>
            <a:endParaRPr sz="2100" b="1">
              <a:solidFill>
                <a:srgbClr val="CC0000"/>
              </a:solidFill>
              <a:latin typeface="Barlow"/>
              <a:ea typeface="Barlow"/>
              <a:cs typeface="Barlow"/>
              <a:sym typeface="Barlow"/>
            </a:endParaRPr>
          </a:p>
        </p:txBody>
      </p:sp>
      <p:sp>
        <p:nvSpPr>
          <p:cNvPr id="287" name="Google Shape;287;p17"/>
          <p:cNvSpPr txBox="1"/>
          <p:nvPr/>
        </p:nvSpPr>
        <p:spPr>
          <a:xfrm>
            <a:off x="6081900" y="3579263"/>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CC0000"/>
                </a:solidFill>
                <a:latin typeface="Barlow"/>
                <a:ea typeface="Barlow"/>
                <a:cs typeface="Barlow"/>
                <a:sym typeface="Barlow"/>
              </a:rPr>
              <a:t>1</a:t>
            </a:r>
            <a:endParaRPr sz="1800" b="1">
              <a:solidFill>
                <a:srgbClr val="CC0000"/>
              </a:solidFill>
              <a:latin typeface="Barlow"/>
              <a:ea typeface="Barlow"/>
              <a:cs typeface="Barlow"/>
              <a:sym typeface="Barlow"/>
            </a:endParaRPr>
          </a:p>
        </p:txBody>
      </p:sp>
      <p:sp>
        <p:nvSpPr>
          <p:cNvPr id="288" name="Google Shape;288;p17"/>
          <p:cNvSpPr txBox="1"/>
          <p:nvPr/>
        </p:nvSpPr>
        <p:spPr>
          <a:xfrm>
            <a:off x="5277575" y="3594075"/>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rgbClr val="CC0000"/>
                </a:solidFill>
                <a:latin typeface="Barlow"/>
                <a:ea typeface="Barlow"/>
                <a:cs typeface="Barlow"/>
                <a:sym typeface="Barlow"/>
              </a:rPr>
              <a:t>1</a:t>
            </a:r>
            <a:endParaRPr sz="1900" b="1">
              <a:solidFill>
                <a:srgbClr val="CC0000"/>
              </a:solidFill>
              <a:latin typeface="Barlow"/>
              <a:ea typeface="Barlow"/>
              <a:cs typeface="Barlow"/>
              <a:sym typeface="Barlow"/>
            </a:endParaRPr>
          </a:p>
        </p:txBody>
      </p:sp>
      <p:sp>
        <p:nvSpPr>
          <p:cNvPr id="289" name="Google Shape;289;p17"/>
          <p:cNvSpPr txBox="1"/>
          <p:nvPr/>
        </p:nvSpPr>
        <p:spPr>
          <a:xfrm>
            <a:off x="6842100" y="1171950"/>
            <a:ext cx="1464900" cy="212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a:solidFill>
                  <a:schemeClr val="dk1"/>
                </a:solidFill>
                <a:latin typeface="Barlow"/>
                <a:ea typeface="Barlow"/>
                <a:cs typeface="Barlow"/>
                <a:sym typeface="Barlow"/>
              </a:rPr>
              <a:t>product:String</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None/>
            </a:pPr>
            <a:r>
              <a:rPr lang="en">
                <a:solidFill>
                  <a:schemeClr val="dk1"/>
                </a:solidFill>
                <a:latin typeface="Barlow"/>
                <a:ea typeface="Barlow"/>
                <a:cs typeface="Barlow"/>
                <a:sym typeface="Barlow"/>
              </a:rPr>
              <a:t>quantity:String                                                  price:int                                                id_command:int                                                  id_user:int                                                  user:String                                                  address:String                                 </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None/>
            </a:pPr>
            <a:r>
              <a:rPr lang="en">
                <a:solidFill>
                  <a:schemeClr val="dk1"/>
                </a:solidFill>
                <a:latin typeface="Barlow"/>
                <a:ea typeface="Barlow"/>
                <a:cs typeface="Barlow"/>
                <a:sym typeface="Barlow"/>
              </a:rPr>
              <a:t>city:String</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None/>
            </a:pPr>
            <a:r>
              <a:rPr lang="en">
                <a:solidFill>
                  <a:schemeClr val="dk1"/>
                </a:solidFill>
                <a:latin typeface="Barlow"/>
                <a:ea typeface="Barlow"/>
                <a:cs typeface="Barlow"/>
                <a:sym typeface="Barlow"/>
              </a:rPr>
              <a:t> statut:String</a:t>
            </a:r>
            <a:endParaRPr>
              <a:solidFill>
                <a:schemeClr val="dk1"/>
              </a:solidFill>
              <a:latin typeface="Barlow"/>
              <a:ea typeface="Barlow"/>
              <a:cs typeface="Barlow"/>
              <a:sym typeface="Barlow"/>
            </a:endParaRPr>
          </a:p>
        </p:txBody>
      </p:sp>
      <p:sp>
        <p:nvSpPr>
          <p:cNvPr id="290" name="Google Shape;290;p17"/>
          <p:cNvSpPr txBox="1"/>
          <p:nvPr/>
        </p:nvSpPr>
        <p:spPr>
          <a:xfrm>
            <a:off x="3360575" y="941075"/>
            <a:ext cx="1464900" cy="1277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
                <a:solidFill>
                  <a:schemeClr val="dk1"/>
                </a:solidFill>
                <a:latin typeface="Barlow"/>
                <a:ea typeface="Barlow"/>
                <a:cs typeface="Barlow"/>
                <a:sym typeface="Barlow"/>
              </a:rPr>
              <a:t>id_produit:int</a:t>
            </a:r>
            <a:endParaRPr>
              <a:solidFill>
                <a:schemeClr val="dk1"/>
              </a:solidFill>
              <a:latin typeface="Barlow"/>
              <a:ea typeface="Barlow"/>
              <a:cs typeface="Barlow"/>
              <a:sym typeface="Barlow"/>
            </a:endParaRPr>
          </a:p>
          <a:p>
            <a:pPr marL="0" lvl="0" indent="0" algn="l" rtl="0">
              <a:lnSpc>
                <a:spcPct val="135714"/>
              </a:lnSpc>
              <a:spcBef>
                <a:spcPts val="0"/>
              </a:spcBef>
              <a:spcAft>
                <a:spcPts val="0"/>
              </a:spcAft>
              <a:buNone/>
            </a:pPr>
            <a:r>
              <a:rPr lang="en">
                <a:solidFill>
                  <a:schemeClr val="dk1"/>
                </a:solidFill>
                <a:latin typeface="Barlow"/>
                <a:ea typeface="Barlow"/>
                <a:cs typeface="Barlow"/>
                <a:sym typeface="Barlow"/>
              </a:rPr>
              <a:t>quantity:int</a:t>
            </a:r>
            <a:endParaRPr>
              <a:solidFill>
                <a:schemeClr val="dk1"/>
              </a:solidFill>
              <a:latin typeface="Barlow"/>
              <a:ea typeface="Barlow"/>
              <a:cs typeface="Barlow"/>
              <a:sym typeface="Barlow"/>
            </a:endParaRPr>
          </a:p>
          <a:p>
            <a:pPr marL="0" lvl="0" indent="0" algn="l" rtl="0">
              <a:lnSpc>
                <a:spcPct val="135714"/>
              </a:lnSpc>
              <a:spcBef>
                <a:spcPts val="0"/>
              </a:spcBef>
              <a:spcAft>
                <a:spcPts val="0"/>
              </a:spcAft>
              <a:buNone/>
            </a:pPr>
            <a:r>
              <a:rPr lang="en">
                <a:solidFill>
                  <a:schemeClr val="dk1"/>
                </a:solidFill>
                <a:latin typeface="Barlow"/>
                <a:ea typeface="Barlow"/>
                <a:cs typeface="Barlow"/>
                <a:sym typeface="Barlow"/>
              </a:rPr>
              <a:t>statut:String</a:t>
            </a:r>
            <a:endParaRPr>
              <a:solidFill>
                <a:schemeClr val="dk1"/>
              </a:solidFill>
              <a:latin typeface="Barlow"/>
              <a:ea typeface="Barlow"/>
              <a:cs typeface="Barlow"/>
              <a:sym typeface="Barlow"/>
            </a:endParaRPr>
          </a:p>
          <a:p>
            <a:pPr marL="0" lvl="0" indent="0" algn="l" rtl="0">
              <a:lnSpc>
                <a:spcPct val="135714"/>
              </a:lnSpc>
              <a:spcBef>
                <a:spcPts val="0"/>
              </a:spcBef>
              <a:spcAft>
                <a:spcPts val="0"/>
              </a:spcAft>
              <a:buNone/>
            </a:pPr>
            <a:r>
              <a:rPr lang="en">
                <a:solidFill>
                  <a:schemeClr val="dk1"/>
                </a:solidFill>
                <a:latin typeface="Barlow"/>
                <a:ea typeface="Barlow"/>
                <a:cs typeface="Barlow"/>
                <a:sym typeface="Barlow"/>
              </a:rPr>
              <a:t>id_user:int</a:t>
            </a:r>
            <a:endParaRPr>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1139446" y="1540675"/>
            <a:ext cx="5387522"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a:t>Conception BD </a:t>
            </a:r>
          </a:p>
        </p:txBody>
      </p:sp>
      <p:grpSp>
        <p:nvGrpSpPr>
          <p:cNvPr id="142" name="Google Shape;4209;p48">
            <a:extLst>
              <a:ext uri="{FF2B5EF4-FFF2-40B4-BE49-F238E27FC236}">
                <a16:creationId xmlns:a16="http://schemas.microsoft.com/office/drawing/2014/main" id="{32AF3140-BE21-428B-AFD5-87E0D792D34F}"/>
              </a:ext>
            </a:extLst>
          </p:cNvPr>
          <p:cNvGrpSpPr/>
          <p:nvPr/>
        </p:nvGrpSpPr>
        <p:grpSpPr>
          <a:xfrm>
            <a:off x="5899733" y="765954"/>
            <a:ext cx="3051711" cy="3271583"/>
            <a:chOff x="2183550" y="65875"/>
            <a:chExt cx="4483981" cy="4807045"/>
          </a:xfrm>
        </p:grpSpPr>
        <p:sp>
          <p:nvSpPr>
            <p:cNvPr id="143" name="Google Shape;4210;p48">
              <a:extLst>
                <a:ext uri="{FF2B5EF4-FFF2-40B4-BE49-F238E27FC236}">
                  <a16:creationId xmlns:a16="http://schemas.microsoft.com/office/drawing/2014/main" id="{E35545DC-635C-4142-A3E8-98F0D8D044A5}"/>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211;p48">
              <a:extLst>
                <a:ext uri="{FF2B5EF4-FFF2-40B4-BE49-F238E27FC236}">
                  <a16:creationId xmlns:a16="http://schemas.microsoft.com/office/drawing/2014/main" id="{3BB6E04D-8762-47F4-B26F-9EF32EBBB7BE}"/>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212;p48">
              <a:extLst>
                <a:ext uri="{FF2B5EF4-FFF2-40B4-BE49-F238E27FC236}">
                  <a16:creationId xmlns:a16="http://schemas.microsoft.com/office/drawing/2014/main" id="{97EE982F-911C-422B-9ADA-555082C7A6BA}"/>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213;p48">
              <a:extLst>
                <a:ext uri="{FF2B5EF4-FFF2-40B4-BE49-F238E27FC236}">
                  <a16:creationId xmlns:a16="http://schemas.microsoft.com/office/drawing/2014/main" id="{2CB6E3B1-67F6-44C6-916D-9BD4503FB382}"/>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214;p48">
              <a:extLst>
                <a:ext uri="{FF2B5EF4-FFF2-40B4-BE49-F238E27FC236}">
                  <a16:creationId xmlns:a16="http://schemas.microsoft.com/office/drawing/2014/main" id="{DE27CE42-263E-4246-9603-1F7B45A7A396}"/>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215;p48">
              <a:extLst>
                <a:ext uri="{FF2B5EF4-FFF2-40B4-BE49-F238E27FC236}">
                  <a16:creationId xmlns:a16="http://schemas.microsoft.com/office/drawing/2014/main" id="{875D1A58-1BA9-4223-9ECE-45BB27406B37}"/>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216;p48">
              <a:extLst>
                <a:ext uri="{FF2B5EF4-FFF2-40B4-BE49-F238E27FC236}">
                  <a16:creationId xmlns:a16="http://schemas.microsoft.com/office/drawing/2014/main" id="{745C85DF-2FC0-49EB-820F-1CFB4AEF66A6}"/>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217;p48">
              <a:extLst>
                <a:ext uri="{FF2B5EF4-FFF2-40B4-BE49-F238E27FC236}">
                  <a16:creationId xmlns:a16="http://schemas.microsoft.com/office/drawing/2014/main" id="{231CD904-CC2D-452A-988A-2DA14359271C}"/>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218;p48">
              <a:extLst>
                <a:ext uri="{FF2B5EF4-FFF2-40B4-BE49-F238E27FC236}">
                  <a16:creationId xmlns:a16="http://schemas.microsoft.com/office/drawing/2014/main" id="{64E6C842-3688-46B7-8769-E659139C44EA}"/>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219;p48">
              <a:extLst>
                <a:ext uri="{FF2B5EF4-FFF2-40B4-BE49-F238E27FC236}">
                  <a16:creationId xmlns:a16="http://schemas.microsoft.com/office/drawing/2014/main" id="{78BDC514-C6A3-4C21-B57C-B1D2658FA9A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220;p48">
              <a:extLst>
                <a:ext uri="{FF2B5EF4-FFF2-40B4-BE49-F238E27FC236}">
                  <a16:creationId xmlns:a16="http://schemas.microsoft.com/office/drawing/2014/main" id="{B9107912-9AB7-460A-AB87-9F47425B7A20}"/>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221;p48">
              <a:extLst>
                <a:ext uri="{FF2B5EF4-FFF2-40B4-BE49-F238E27FC236}">
                  <a16:creationId xmlns:a16="http://schemas.microsoft.com/office/drawing/2014/main" id="{B153A6BD-47DF-42B6-84B6-A00F7CED1B47}"/>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222;p48">
              <a:extLst>
                <a:ext uri="{FF2B5EF4-FFF2-40B4-BE49-F238E27FC236}">
                  <a16:creationId xmlns:a16="http://schemas.microsoft.com/office/drawing/2014/main" id="{AE79259B-6CDB-45A9-8F03-1BD0777300A6}"/>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223;p48">
              <a:extLst>
                <a:ext uri="{FF2B5EF4-FFF2-40B4-BE49-F238E27FC236}">
                  <a16:creationId xmlns:a16="http://schemas.microsoft.com/office/drawing/2014/main" id="{A64A6372-9CAB-4946-95EC-036E0942CF16}"/>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224;p48">
              <a:extLst>
                <a:ext uri="{FF2B5EF4-FFF2-40B4-BE49-F238E27FC236}">
                  <a16:creationId xmlns:a16="http://schemas.microsoft.com/office/drawing/2014/main" id="{73E2CB75-70A3-4FA6-A4C9-AE97AE648E2D}"/>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225;p48">
              <a:extLst>
                <a:ext uri="{FF2B5EF4-FFF2-40B4-BE49-F238E27FC236}">
                  <a16:creationId xmlns:a16="http://schemas.microsoft.com/office/drawing/2014/main" id="{642FC15C-F12C-4029-A66D-8B40464063FD}"/>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226;p48">
              <a:extLst>
                <a:ext uri="{FF2B5EF4-FFF2-40B4-BE49-F238E27FC236}">
                  <a16:creationId xmlns:a16="http://schemas.microsoft.com/office/drawing/2014/main" id="{71D351B3-4772-498C-9A34-9503BF36FA1C}"/>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227;p48">
              <a:extLst>
                <a:ext uri="{FF2B5EF4-FFF2-40B4-BE49-F238E27FC236}">
                  <a16:creationId xmlns:a16="http://schemas.microsoft.com/office/drawing/2014/main" id="{6D9D8ACE-C628-4D6B-8805-4A528FC1C291}"/>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228;p48">
              <a:extLst>
                <a:ext uri="{FF2B5EF4-FFF2-40B4-BE49-F238E27FC236}">
                  <a16:creationId xmlns:a16="http://schemas.microsoft.com/office/drawing/2014/main" id="{6AF09373-7CDD-4F27-9D3E-B19B49C04226}"/>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229;p48">
              <a:extLst>
                <a:ext uri="{FF2B5EF4-FFF2-40B4-BE49-F238E27FC236}">
                  <a16:creationId xmlns:a16="http://schemas.microsoft.com/office/drawing/2014/main" id="{9AFB951C-579A-4BD1-AD9E-287DDB892D0B}"/>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230;p48">
              <a:extLst>
                <a:ext uri="{FF2B5EF4-FFF2-40B4-BE49-F238E27FC236}">
                  <a16:creationId xmlns:a16="http://schemas.microsoft.com/office/drawing/2014/main" id="{1FBD14D2-05F2-4395-91CD-428A78F33A11}"/>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231;p48">
              <a:extLst>
                <a:ext uri="{FF2B5EF4-FFF2-40B4-BE49-F238E27FC236}">
                  <a16:creationId xmlns:a16="http://schemas.microsoft.com/office/drawing/2014/main" id="{8305CBB6-A353-45C8-8650-A9E67C7D520C}"/>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 name="Google Shape;4232;p48">
              <a:extLst>
                <a:ext uri="{FF2B5EF4-FFF2-40B4-BE49-F238E27FC236}">
                  <a16:creationId xmlns:a16="http://schemas.microsoft.com/office/drawing/2014/main" id="{2DC5B482-4254-4945-A27C-DFC936C21C61}"/>
                </a:ext>
              </a:extLst>
            </p:cNvPr>
            <p:cNvGrpSpPr/>
            <p:nvPr/>
          </p:nvGrpSpPr>
          <p:grpSpPr>
            <a:xfrm>
              <a:off x="2428704" y="3970322"/>
              <a:ext cx="350131" cy="370523"/>
              <a:chOff x="4512354" y="4952197"/>
              <a:chExt cx="350131" cy="370523"/>
            </a:xfrm>
          </p:grpSpPr>
          <p:grpSp>
            <p:nvGrpSpPr>
              <p:cNvPr id="201" name="Google Shape;4233;p48">
                <a:extLst>
                  <a:ext uri="{FF2B5EF4-FFF2-40B4-BE49-F238E27FC236}">
                    <a16:creationId xmlns:a16="http://schemas.microsoft.com/office/drawing/2014/main" id="{0E34E072-37B6-419D-B0F8-E513CA7EA031}"/>
                  </a:ext>
                </a:extLst>
              </p:cNvPr>
              <p:cNvGrpSpPr/>
              <p:nvPr/>
            </p:nvGrpSpPr>
            <p:grpSpPr>
              <a:xfrm>
                <a:off x="4512354" y="5116449"/>
                <a:ext cx="343196" cy="206271"/>
                <a:chOff x="4512354" y="5116449"/>
                <a:chExt cx="343196" cy="206271"/>
              </a:xfrm>
            </p:grpSpPr>
            <p:sp>
              <p:nvSpPr>
                <p:cNvPr id="212" name="Google Shape;4234;p48">
                  <a:extLst>
                    <a:ext uri="{FF2B5EF4-FFF2-40B4-BE49-F238E27FC236}">
                      <a16:creationId xmlns:a16="http://schemas.microsoft.com/office/drawing/2014/main" id="{E0A9E68D-3124-4C76-B261-11644658EE5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4235;p48">
                  <a:extLst>
                    <a:ext uri="{FF2B5EF4-FFF2-40B4-BE49-F238E27FC236}">
                      <a16:creationId xmlns:a16="http://schemas.microsoft.com/office/drawing/2014/main" id="{87519010-1B4E-4B1E-A489-88BBA2B0D528}"/>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4236;p48">
                  <a:extLst>
                    <a:ext uri="{FF2B5EF4-FFF2-40B4-BE49-F238E27FC236}">
                      <a16:creationId xmlns:a16="http://schemas.microsoft.com/office/drawing/2014/main" id="{17D63454-0F6D-47D7-94E3-768EE49E559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5" name="Google Shape;4237;p48">
                  <a:extLst>
                    <a:ext uri="{FF2B5EF4-FFF2-40B4-BE49-F238E27FC236}">
                      <a16:creationId xmlns:a16="http://schemas.microsoft.com/office/drawing/2014/main" id="{33E98661-248E-4F0E-8F72-A66D886C10B9}"/>
                    </a:ext>
                  </a:extLst>
                </p:cNvPr>
                <p:cNvGrpSpPr/>
                <p:nvPr/>
              </p:nvGrpSpPr>
              <p:grpSpPr>
                <a:xfrm>
                  <a:off x="4592868" y="5212556"/>
                  <a:ext cx="96807" cy="56007"/>
                  <a:chOff x="4592868" y="5212556"/>
                  <a:chExt cx="96807" cy="56007"/>
                </a:xfrm>
              </p:grpSpPr>
              <p:sp>
                <p:nvSpPr>
                  <p:cNvPr id="280" name="Google Shape;4238;p48">
                    <a:extLst>
                      <a:ext uri="{FF2B5EF4-FFF2-40B4-BE49-F238E27FC236}">
                        <a16:creationId xmlns:a16="http://schemas.microsoft.com/office/drawing/2014/main" id="{47C27E0A-E2D7-4A59-828A-AD4BEF136725}"/>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4239;p48">
                    <a:extLst>
                      <a:ext uri="{FF2B5EF4-FFF2-40B4-BE49-F238E27FC236}">
                        <a16:creationId xmlns:a16="http://schemas.microsoft.com/office/drawing/2014/main" id="{194AE45F-6A72-450F-ADC1-796EA7BAA699}"/>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4240;p48">
                  <a:extLst>
                    <a:ext uri="{FF2B5EF4-FFF2-40B4-BE49-F238E27FC236}">
                      <a16:creationId xmlns:a16="http://schemas.microsoft.com/office/drawing/2014/main" id="{F83E8D55-B231-449D-8071-D6528A2391A2}"/>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4241;p48">
                  <a:extLst>
                    <a:ext uri="{FF2B5EF4-FFF2-40B4-BE49-F238E27FC236}">
                      <a16:creationId xmlns:a16="http://schemas.microsoft.com/office/drawing/2014/main" id="{A0228846-F546-45F2-A965-DB92872E5EBF}"/>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4242;p48">
                  <a:extLst>
                    <a:ext uri="{FF2B5EF4-FFF2-40B4-BE49-F238E27FC236}">
                      <a16:creationId xmlns:a16="http://schemas.microsoft.com/office/drawing/2014/main" id="{0DD92736-CB91-48A8-BBD4-900ED3ADE19A}"/>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4243;p48">
                  <a:extLst>
                    <a:ext uri="{FF2B5EF4-FFF2-40B4-BE49-F238E27FC236}">
                      <a16:creationId xmlns:a16="http://schemas.microsoft.com/office/drawing/2014/main" id="{FE481288-D288-4ABF-83E3-D0D557F2E5D4}"/>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4244;p48">
                  <a:extLst>
                    <a:ext uri="{FF2B5EF4-FFF2-40B4-BE49-F238E27FC236}">
                      <a16:creationId xmlns:a16="http://schemas.microsoft.com/office/drawing/2014/main" id="{B137F6E3-D916-4DD6-9560-A64429C3D1F1}"/>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4245;p48">
                  <a:extLst>
                    <a:ext uri="{FF2B5EF4-FFF2-40B4-BE49-F238E27FC236}">
                      <a16:creationId xmlns:a16="http://schemas.microsoft.com/office/drawing/2014/main" id="{C169C6F0-C037-4408-BB35-E1D6F5D8B3BE}"/>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4246;p48">
                  <a:extLst>
                    <a:ext uri="{FF2B5EF4-FFF2-40B4-BE49-F238E27FC236}">
                      <a16:creationId xmlns:a16="http://schemas.microsoft.com/office/drawing/2014/main" id="{048168B5-E569-40B6-B980-D2461F9017D2}"/>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4247;p48">
                  <a:extLst>
                    <a:ext uri="{FF2B5EF4-FFF2-40B4-BE49-F238E27FC236}">
                      <a16:creationId xmlns:a16="http://schemas.microsoft.com/office/drawing/2014/main" id="{036615A1-6BA1-49E5-AB1C-912FF4420AB8}"/>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4248;p48">
                  <a:extLst>
                    <a:ext uri="{FF2B5EF4-FFF2-40B4-BE49-F238E27FC236}">
                      <a16:creationId xmlns:a16="http://schemas.microsoft.com/office/drawing/2014/main" id="{9B2E8271-CA8F-450F-B966-2CC56F704DE8}"/>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4249;p48">
                  <a:extLst>
                    <a:ext uri="{FF2B5EF4-FFF2-40B4-BE49-F238E27FC236}">
                      <a16:creationId xmlns:a16="http://schemas.microsoft.com/office/drawing/2014/main" id="{C2B7EA71-6FEE-4342-B30A-84DBE79691E2}"/>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4250;p48">
                  <a:extLst>
                    <a:ext uri="{FF2B5EF4-FFF2-40B4-BE49-F238E27FC236}">
                      <a16:creationId xmlns:a16="http://schemas.microsoft.com/office/drawing/2014/main" id="{35947113-3CFD-4AE3-811E-98F32AF5E9E5}"/>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4251;p48">
                  <a:extLst>
                    <a:ext uri="{FF2B5EF4-FFF2-40B4-BE49-F238E27FC236}">
                      <a16:creationId xmlns:a16="http://schemas.microsoft.com/office/drawing/2014/main" id="{488B25DB-A542-4528-9BC9-58FACB8C0FD1}"/>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4252;p48">
                  <a:extLst>
                    <a:ext uri="{FF2B5EF4-FFF2-40B4-BE49-F238E27FC236}">
                      <a16:creationId xmlns:a16="http://schemas.microsoft.com/office/drawing/2014/main" id="{3CE22FA7-BE55-4777-9C17-B092B170CA5C}"/>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4253;p48">
                  <a:extLst>
                    <a:ext uri="{FF2B5EF4-FFF2-40B4-BE49-F238E27FC236}">
                      <a16:creationId xmlns:a16="http://schemas.microsoft.com/office/drawing/2014/main" id="{70E8A92B-E87C-48BA-968D-023AFCDF0190}"/>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4254;p48">
                  <a:extLst>
                    <a:ext uri="{FF2B5EF4-FFF2-40B4-BE49-F238E27FC236}">
                      <a16:creationId xmlns:a16="http://schemas.microsoft.com/office/drawing/2014/main" id="{61B79CB2-2F0B-4FD9-8398-46A0337C0F9F}"/>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4255;p48">
                  <a:extLst>
                    <a:ext uri="{FF2B5EF4-FFF2-40B4-BE49-F238E27FC236}">
                      <a16:creationId xmlns:a16="http://schemas.microsoft.com/office/drawing/2014/main" id="{B3676AA3-765A-449E-837C-DE1C0C7E4E9B}"/>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4256;p48">
                  <a:extLst>
                    <a:ext uri="{FF2B5EF4-FFF2-40B4-BE49-F238E27FC236}">
                      <a16:creationId xmlns:a16="http://schemas.microsoft.com/office/drawing/2014/main" id="{9907E81D-8347-419C-B864-5A17FA089A12}"/>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4257;p48">
                  <a:extLst>
                    <a:ext uri="{FF2B5EF4-FFF2-40B4-BE49-F238E27FC236}">
                      <a16:creationId xmlns:a16="http://schemas.microsoft.com/office/drawing/2014/main" id="{7E9DDD63-C211-42C3-BCD8-985E42CC28C0}"/>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4258;p48">
                  <a:extLst>
                    <a:ext uri="{FF2B5EF4-FFF2-40B4-BE49-F238E27FC236}">
                      <a16:creationId xmlns:a16="http://schemas.microsoft.com/office/drawing/2014/main" id="{6C29BD5A-151F-432F-A868-21ED021947B1}"/>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4259;p48">
                  <a:extLst>
                    <a:ext uri="{FF2B5EF4-FFF2-40B4-BE49-F238E27FC236}">
                      <a16:creationId xmlns:a16="http://schemas.microsoft.com/office/drawing/2014/main" id="{E68DE2CB-925A-4197-B1DC-0819A5521EAF}"/>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4260;p48">
                  <a:extLst>
                    <a:ext uri="{FF2B5EF4-FFF2-40B4-BE49-F238E27FC236}">
                      <a16:creationId xmlns:a16="http://schemas.microsoft.com/office/drawing/2014/main" id="{08F08630-7F31-4738-83E9-F4C8348CD7DC}"/>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4261;p48">
                  <a:extLst>
                    <a:ext uri="{FF2B5EF4-FFF2-40B4-BE49-F238E27FC236}">
                      <a16:creationId xmlns:a16="http://schemas.microsoft.com/office/drawing/2014/main" id="{1A6483FD-10D5-4DA3-8B5A-AF545E6DCADD}"/>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4262;p48">
                  <a:extLst>
                    <a:ext uri="{FF2B5EF4-FFF2-40B4-BE49-F238E27FC236}">
                      <a16:creationId xmlns:a16="http://schemas.microsoft.com/office/drawing/2014/main" id="{C281A5A4-710A-4CE2-B449-EB79BA279F9B}"/>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4263;p48">
                  <a:extLst>
                    <a:ext uri="{FF2B5EF4-FFF2-40B4-BE49-F238E27FC236}">
                      <a16:creationId xmlns:a16="http://schemas.microsoft.com/office/drawing/2014/main" id="{DB2B1553-24FE-4E12-994C-40C6BD8472E5}"/>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4264;p48">
                  <a:extLst>
                    <a:ext uri="{FF2B5EF4-FFF2-40B4-BE49-F238E27FC236}">
                      <a16:creationId xmlns:a16="http://schemas.microsoft.com/office/drawing/2014/main" id="{637A8661-BD78-448F-9CF9-FDCCF7F06D6D}"/>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4265;p48">
                  <a:extLst>
                    <a:ext uri="{FF2B5EF4-FFF2-40B4-BE49-F238E27FC236}">
                      <a16:creationId xmlns:a16="http://schemas.microsoft.com/office/drawing/2014/main" id="{F58166BF-08BF-4CE0-9E7E-B5DDAF5D24D5}"/>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4266;p48">
                  <a:extLst>
                    <a:ext uri="{FF2B5EF4-FFF2-40B4-BE49-F238E27FC236}">
                      <a16:creationId xmlns:a16="http://schemas.microsoft.com/office/drawing/2014/main" id="{118EEC1C-F4EA-4762-B4EF-F4CCEE675791}"/>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4267;p48">
                  <a:extLst>
                    <a:ext uri="{FF2B5EF4-FFF2-40B4-BE49-F238E27FC236}">
                      <a16:creationId xmlns:a16="http://schemas.microsoft.com/office/drawing/2014/main" id="{E35F5581-8E0A-4D4A-AA5B-F6735E95F2FB}"/>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4268;p48">
                  <a:extLst>
                    <a:ext uri="{FF2B5EF4-FFF2-40B4-BE49-F238E27FC236}">
                      <a16:creationId xmlns:a16="http://schemas.microsoft.com/office/drawing/2014/main" id="{7CD3EC6D-15D3-4E78-90F1-6BEE9E5FC46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4269;p48">
                  <a:extLst>
                    <a:ext uri="{FF2B5EF4-FFF2-40B4-BE49-F238E27FC236}">
                      <a16:creationId xmlns:a16="http://schemas.microsoft.com/office/drawing/2014/main" id="{8C411DAB-FCA3-4C06-814C-C6FE683EA36C}"/>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4270;p48">
                  <a:extLst>
                    <a:ext uri="{FF2B5EF4-FFF2-40B4-BE49-F238E27FC236}">
                      <a16:creationId xmlns:a16="http://schemas.microsoft.com/office/drawing/2014/main" id="{1385BBB6-60DF-40CB-9B89-3F12A52329C2}"/>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4271;p48">
                  <a:extLst>
                    <a:ext uri="{FF2B5EF4-FFF2-40B4-BE49-F238E27FC236}">
                      <a16:creationId xmlns:a16="http://schemas.microsoft.com/office/drawing/2014/main" id="{D352E62E-DB80-4017-8878-FD865D3BCE0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272;p48">
                  <a:extLst>
                    <a:ext uri="{FF2B5EF4-FFF2-40B4-BE49-F238E27FC236}">
                      <a16:creationId xmlns:a16="http://schemas.microsoft.com/office/drawing/2014/main" id="{E74B7F8A-CF0D-4838-B158-B3C68D5E8F2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273;p48">
                  <a:extLst>
                    <a:ext uri="{FF2B5EF4-FFF2-40B4-BE49-F238E27FC236}">
                      <a16:creationId xmlns:a16="http://schemas.microsoft.com/office/drawing/2014/main" id="{7FBB7680-16B6-4FC0-87FD-AA6BFF78AA7A}"/>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274;p48">
                  <a:extLst>
                    <a:ext uri="{FF2B5EF4-FFF2-40B4-BE49-F238E27FC236}">
                      <a16:creationId xmlns:a16="http://schemas.microsoft.com/office/drawing/2014/main" id="{A70920DB-139D-43A0-A0AD-554C8EB80D5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4275;p48">
                  <a:extLst>
                    <a:ext uri="{FF2B5EF4-FFF2-40B4-BE49-F238E27FC236}">
                      <a16:creationId xmlns:a16="http://schemas.microsoft.com/office/drawing/2014/main" id="{2011E3CE-78A2-4EA7-A7F6-6CC27E93F528}"/>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4276;p48">
                  <a:extLst>
                    <a:ext uri="{FF2B5EF4-FFF2-40B4-BE49-F238E27FC236}">
                      <a16:creationId xmlns:a16="http://schemas.microsoft.com/office/drawing/2014/main" id="{72C52A0D-4B7C-4FF4-AC7B-E33E84E1BC8A}"/>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4277;p48">
                  <a:extLst>
                    <a:ext uri="{FF2B5EF4-FFF2-40B4-BE49-F238E27FC236}">
                      <a16:creationId xmlns:a16="http://schemas.microsoft.com/office/drawing/2014/main" id="{3EC4246D-14DF-4E14-AA98-0F74F88C40B5}"/>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4278;p48">
                  <a:extLst>
                    <a:ext uri="{FF2B5EF4-FFF2-40B4-BE49-F238E27FC236}">
                      <a16:creationId xmlns:a16="http://schemas.microsoft.com/office/drawing/2014/main" id="{4CF5A330-8F49-4636-BF43-2D7423151B7A}"/>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4279;p48">
                  <a:extLst>
                    <a:ext uri="{FF2B5EF4-FFF2-40B4-BE49-F238E27FC236}">
                      <a16:creationId xmlns:a16="http://schemas.microsoft.com/office/drawing/2014/main" id="{F8555496-451F-42FB-92ED-99A078994E46}"/>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4280;p48">
                  <a:extLst>
                    <a:ext uri="{FF2B5EF4-FFF2-40B4-BE49-F238E27FC236}">
                      <a16:creationId xmlns:a16="http://schemas.microsoft.com/office/drawing/2014/main" id="{8AF9CE71-EE3F-467C-A590-8444AA06E084}"/>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4281;p48">
                  <a:extLst>
                    <a:ext uri="{FF2B5EF4-FFF2-40B4-BE49-F238E27FC236}">
                      <a16:creationId xmlns:a16="http://schemas.microsoft.com/office/drawing/2014/main" id="{AC246B73-C954-4FE5-9760-EE7D93FB347A}"/>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4282;p48">
                  <a:extLst>
                    <a:ext uri="{FF2B5EF4-FFF2-40B4-BE49-F238E27FC236}">
                      <a16:creationId xmlns:a16="http://schemas.microsoft.com/office/drawing/2014/main" id="{4617D686-860B-4D7C-9633-37CC02BF0D4C}"/>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4283;p48">
                  <a:extLst>
                    <a:ext uri="{FF2B5EF4-FFF2-40B4-BE49-F238E27FC236}">
                      <a16:creationId xmlns:a16="http://schemas.microsoft.com/office/drawing/2014/main" id="{926C908A-13F5-4BF8-882E-42BA0B7CF3F4}"/>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4284;p48">
                  <a:extLst>
                    <a:ext uri="{FF2B5EF4-FFF2-40B4-BE49-F238E27FC236}">
                      <a16:creationId xmlns:a16="http://schemas.microsoft.com/office/drawing/2014/main" id="{3F3C3DA2-8D69-4F55-B913-E09488AC0507}"/>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4285;p48">
                  <a:extLst>
                    <a:ext uri="{FF2B5EF4-FFF2-40B4-BE49-F238E27FC236}">
                      <a16:creationId xmlns:a16="http://schemas.microsoft.com/office/drawing/2014/main" id="{F6989F15-1034-40DD-B224-ACB2C7172FA6}"/>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4286;p48">
                  <a:extLst>
                    <a:ext uri="{FF2B5EF4-FFF2-40B4-BE49-F238E27FC236}">
                      <a16:creationId xmlns:a16="http://schemas.microsoft.com/office/drawing/2014/main" id="{73900C99-6D70-487D-865A-40118E159B83}"/>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4287;p48">
                  <a:extLst>
                    <a:ext uri="{FF2B5EF4-FFF2-40B4-BE49-F238E27FC236}">
                      <a16:creationId xmlns:a16="http://schemas.microsoft.com/office/drawing/2014/main" id="{92A83166-DF69-4500-A790-66C6DDD6ED59}"/>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4288;p48">
                  <a:extLst>
                    <a:ext uri="{FF2B5EF4-FFF2-40B4-BE49-F238E27FC236}">
                      <a16:creationId xmlns:a16="http://schemas.microsoft.com/office/drawing/2014/main" id="{B5048F42-77BF-4848-9A87-342DDDFD03F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4289;p48">
                  <a:extLst>
                    <a:ext uri="{FF2B5EF4-FFF2-40B4-BE49-F238E27FC236}">
                      <a16:creationId xmlns:a16="http://schemas.microsoft.com/office/drawing/2014/main" id="{FC48F4F5-403E-4D4B-BA4C-9512E36DB9D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4290;p48">
                  <a:extLst>
                    <a:ext uri="{FF2B5EF4-FFF2-40B4-BE49-F238E27FC236}">
                      <a16:creationId xmlns:a16="http://schemas.microsoft.com/office/drawing/2014/main" id="{CE4C6C35-24FE-47C0-B566-394CE0D33E80}"/>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4291;p48">
                  <a:extLst>
                    <a:ext uri="{FF2B5EF4-FFF2-40B4-BE49-F238E27FC236}">
                      <a16:creationId xmlns:a16="http://schemas.microsoft.com/office/drawing/2014/main" id="{2278BA02-F151-4844-BA0A-FCDDCFC6DF4B}"/>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4292;p48">
                  <a:extLst>
                    <a:ext uri="{FF2B5EF4-FFF2-40B4-BE49-F238E27FC236}">
                      <a16:creationId xmlns:a16="http://schemas.microsoft.com/office/drawing/2014/main" id="{E959085F-919C-43E6-99BC-6E7F3D699BAA}"/>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4293;p48">
                  <a:extLst>
                    <a:ext uri="{FF2B5EF4-FFF2-40B4-BE49-F238E27FC236}">
                      <a16:creationId xmlns:a16="http://schemas.microsoft.com/office/drawing/2014/main" id="{F7445707-CBB5-4BA4-B9F9-2BE621A4F1EA}"/>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4294;p48">
                  <a:extLst>
                    <a:ext uri="{FF2B5EF4-FFF2-40B4-BE49-F238E27FC236}">
                      <a16:creationId xmlns:a16="http://schemas.microsoft.com/office/drawing/2014/main" id="{D89C893F-576B-4D3F-963F-EBBA822633B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4295;p48">
                  <a:extLst>
                    <a:ext uri="{FF2B5EF4-FFF2-40B4-BE49-F238E27FC236}">
                      <a16:creationId xmlns:a16="http://schemas.microsoft.com/office/drawing/2014/main" id="{B02FD492-2481-4240-AEEE-28532E187BBA}"/>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4296;p48">
                  <a:extLst>
                    <a:ext uri="{FF2B5EF4-FFF2-40B4-BE49-F238E27FC236}">
                      <a16:creationId xmlns:a16="http://schemas.microsoft.com/office/drawing/2014/main" id="{F7A8831B-EB93-4381-AF42-6B76B6E62A3E}"/>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4297;p48">
                  <a:extLst>
                    <a:ext uri="{FF2B5EF4-FFF2-40B4-BE49-F238E27FC236}">
                      <a16:creationId xmlns:a16="http://schemas.microsoft.com/office/drawing/2014/main" id="{6CBCCF95-5203-4C60-9F9E-7998BD14C119}"/>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4298;p48">
                  <a:extLst>
                    <a:ext uri="{FF2B5EF4-FFF2-40B4-BE49-F238E27FC236}">
                      <a16:creationId xmlns:a16="http://schemas.microsoft.com/office/drawing/2014/main" id="{686D804A-9F78-407B-B574-16D75B634C8D}"/>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4299;p48">
                  <a:extLst>
                    <a:ext uri="{FF2B5EF4-FFF2-40B4-BE49-F238E27FC236}">
                      <a16:creationId xmlns:a16="http://schemas.microsoft.com/office/drawing/2014/main" id="{5FC8400E-7179-44C4-A517-6BE1AABB4D5C}"/>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4300;p48">
                  <a:extLst>
                    <a:ext uri="{FF2B5EF4-FFF2-40B4-BE49-F238E27FC236}">
                      <a16:creationId xmlns:a16="http://schemas.microsoft.com/office/drawing/2014/main" id="{C845FED8-C9FD-4CC8-BB74-CE6AB1DCA2AA}"/>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4301;p48">
                  <a:extLst>
                    <a:ext uri="{FF2B5EF4-FFF2-40B4-BE49-F238E27FC236}">
                      <a16:creationId xmlns:a16="http://schemas.microsoft.com/office/drawing/2014/main" id="{29487D9B-119D-4BE5-98F1-FBE507BD04CB}"/>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4302;p48">
                  <a:extLst>
                    <a:ext uri="{FF2B5EF4-FFF2-40B4-BE49-F238E27FC236}">
                      <a16:creationId xmlns:a16="http://schemas.microsoft.com/office/drawing/2014/main" id="{F8B0FE09-F7C7-45A3-9016-1BBD2C0CBCB5}"/>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4303;p48">
                  <a:extLst>
                    <a:ext uri="{FF2B5EF4-FFF2-40B4-BE49-F238E27FC236}">
                      <a16:creationId xmlns:a16="http://schemas.microsoft.com/office/drawing/2014/main" id="{FF425731-02CB-4212-AB19-F5E5DCF0219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 name="Google Shape;4304;p48">
                <a:extLst>
                  <a:ext uri="{FF2B5EF4-FFF2-40B4-BE49-F238E27FC236}">
                    <a16:creationId xmlns:a16="http://schemas.microsoft.com/office/drawing/2014/main" id="{53402127-82A6-437D-B262-EE42A27A9758}"/>
                  </a:ext>
                </a:extLst>
              </p:cNvPr>
              <p:cNvGrpSpPr/>
              <p:nvPr/>
            </p:nvGrpSpPr>
            <p:grpSpPr>
              <a:xfrm>
                <a:off x="4655095" y="4952197"/>
                <a:ext cx="207390" cy="280361"/>
                <a:chOff x="4655095" y="4952197"/>
                <a:chExt cx="207390" cy="280361"/>
              </a:xfrm>
            </p:grpSpPr>
            <p:grpSp>
              <p:nvGrpSpPr>
                <p:cNvPr id="203" name="Google Shape;4305;p48">
                  <a:extLst>
                    <a:ext uri="{FF2B5EF4-FFF2-40B4-BE49-F238E27FC236}">
                      <a16:creationId xmlns:a16="http://schemas.microsoft.com/office/drawing/2014/main" id="{A71A4494-160D-408A-8994-572772CB1DF7}"/>
                    </a:ext>
                  </a:extLst>
                </p:cNvPr>
                <p:cNvGrpSpPr/>
                <p:nvPr/>
              </p:nvGrpSpPr>
              <p:grpSpPr>
                <a:xfrm>
                  <a:off x="4655095" y="4952197"/>
                  <a:ext cx="207390" cy="280361"/>
                  <a:chOff x="4655095" y="4952197"/>
                  <a:chExt cx="207390" cy="280361"/>
                </a:xfrm>
              </p:grpSpPr>
              <p:sp>
                <p:nvSpPr>
                  <p:cNvPr id="207" name="Google Shape;4306;p48">
                    <a:extLst>
                      <a:ext uri="{FF2B5EF4-FFF2-40B4-BE49-F238E27FC236}">
                        <a16:creationId xmlns:a16="http://schemas.microsoft.com/office/drawing/2014/main" id="{E0FFDF86-2918-4420-8BAA-606171E6E99F}"/>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4307;p48">
                    <a:extLst>
                      <a:ext uri="{FF2B5EF4-FFF2-40B4-BE49-F238E27FC236}">
                        <a16:creationId xmlns:a16="http://schemas.microsoft.com/office/drawing/2014/main" id="{20E11649-B518-486A-925D-E4DA99ADA7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4308;p48">
                    <a:extLst>
                      <a:ext uri="{FF2B5EF4-FFF2-40B4-BE49-F238E27FC236}">
                        <a16:creationId xmlns:a16="http://schemas.microsoft.com/office/drawing/2014/main" id="{7ED2E701-6F1C-4F0B-B69E-1181CE8C7AF8}"/>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4309;p48">
                    <a:extLst>
                      <a:ext uri="{FF2B5EF4-FFF2-40B4-BE49-F238E27FC236}">
                        <a16:creationId xmlns:a16="http://schemas.microsoft.com/office/drawing/2014/main" id="{07EF378E-9939-4583-885F-F1D2EE35213B}"/>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4310;p48">
                    <a:extLst>
                      <a:ext uri="{FF2B5EF4-FFF2-40B4-BE49-F238E27FC236}">
                        <a16:creationId xmlns:a16="http://schemas.microsoft.com/office/drawing/2014/main" id="{5A88AC1D-662A-49F9-8048-F22DB5E6C7CC}"/>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 name="Google Shape;4311;p48">
                  <a:extLst>
                    <a:ext uri="{FF2B5EF4-FFF2-40B4-BE49-F238E27FC236}">
                      <a16:creationId xmlns:a16="http://schemas.microsoft.com/office/drawing/2014/main" id="{971ECF46-C824-46C1-88E5-05CF68B3E9BD}"/>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4312;p48">
                  <a:extLst>
                    <a:ext uri="{FF2B5EF4-FFF2-40B4-BE49-F238E27FC236}">
                      <a16:creationId xmlns:a16="http://schemas.microsoft.com/office/drawing/2014/main" id="{AEEA9851-1868-4069-A5D6-004F06927BE2}"/>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4313;p48">
                  <a:extLst>
                    <a:ext uri="{FF2B5EF4-FFF2-40B4-BE49-F238E27FC236}">
                      <a16:creationId xmlns:a16="http://schemas.microsoft.com/office/drawing/2014/main" id="{C680E8DD-7425-42A2-A88D-EA9E9B0CA339}"/>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6" name="Google Shape;4314;p48">
              <a:extLst>
                <a:ext uri="{FF2B5EF4-FFF2-40B4-BE49-F238E27FC236}">
                  <a16:creationId xmlns:a16="http://schemas.microsoft.com/office/drawing/2014/main" id="{E08929BC-3A0E-42E9-BB73-1A8813BFB02B}"/>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4315;p48">
              <a:extLst>
                <a:ext uri="{FF2B5EF4-FFF2-40B4-BE49-F238E27FC236}">
                  <a16:creationId xmlns:a16="http://schemas.microsoft.com/office/drawing/2014/main" id="{2C91EEF3-22DD-478C-AB18-772195FCDD2A}"/>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316;p48">
              <a:extLst>
                <a:ext uri="{FF2B5EF4-FFF2-40B4-BE49-F238E27FC236}">
                  <a16:creationId xmlns:a16="http://schemas.microsoft.com/office/drawing/2014/main" id="{88DAEBF9-74A1-42DD-9275-501DFABBA50B}"/>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317;p48">
              <a:extLst>
                <a:ext uri="{FF2B5EF4-FFF2-40B4-BE49-F238E27FC236}">
                  <a16:creationId xmlns:a16="http://schemas.microsoft.com/office/drawing/2014/main" id="{87501A63-689E-4600-BBB5-938BB76E2C85}"/>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318;p48">
              <a:extLst>
                <a:ext uri="{FF2B5EF4-FFF2-40B4-BE49-F238E27FC236}">
                  <a16:creationId xmlns:a16="http://schemas.microsoft.com/office/drawing/2014/main" id="{FA4EBBFB-01D0-4FA5-8B1F-37C0AA554201}"/>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319;p48">
              <a:extLst>
                <a:ext uri="{FF2B5EF4-FFF2-40B4-BE49-F238E27FC236}">
                  <a16:creationId xmlns:a16="http://schemas.microsoft.com/office/drawing/2014/main" id="{F041FDAA-1F29-43D0-A0EF-D265D19CA189}"/>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4320;p48">
              <a:extLst>
                <a:ext uri="{FF2B5EF4-FFF2-40B4-BE49-F238E27FC236}">
                  <a16:creationId xmlns:a16="http://schemas.microsoft.com/office/drawing/2014/main" id="{5BF68877-40B8-4BF4-844E-C9AA04EBEA9F}"/>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4321;p48">
              <a:extLst>
                <a:ext uri="{FF2B5EF4-FFF2-40B4-BE49-F238E27FC236}">
                  <a16:creationId xmlns:a16="http://schemas.microsoft.com/office/drawing/2014/main" id="{48705988-8073-4534-8D88-B45C1F027D14}"/>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4322;p48">
              <a:extLst>
                <a:ext uri="{FF2B5EF4-FFF2-40B4-BE49-F238E27FC236}">
                  <a16:creationId xmlns:a16="http://schemas.microsoft.com/office/drawing/2014/main" id="{0C226F22-D6FC-4783-8E14-1C31E9F6C7EC}"/>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4323;p48">
              <a:extLst>
                <a:ext uri="{FF2B5EF4-FFF2-40B4-BE49-F238E27FC236}">
                  <a16:creationId xmlns:a16="http://schemas.microsoft.com/office/drawing/2014/main" id="{A878A1AE-C74A-4F1F-B8C8-6F29B637D27F}"/>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324;p48">
              <a:extLst>
                <a:ext uri="{FF2B5EF4-FFF2-40B4-BE49-F238E27FC236}">
                  <a16:creationId xmlns:a16="http://schemas.microsoft.com/office/drawing/2014/main" id="{6CE51DFE-C0FF-49BE-BF05-3766AAB94C9D}"/>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325;p48">
              <a:extLst>
                <a:ext uri="{FF2B5EF4-FFF2-40B4-BE49-F238E27FC236}">
                  <a16:creationId xmlns:a16="http://schemas.microsoft.com/office/drawing/2014/main" id="{64FA7C99-00F5-4EFE-BCA4-52AE21624F68}"/>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4326;p48">
              <a:extLst>
                <a:ext uri="{FF2B5EF4-FFF2-40B4-BE49-F238E27FC236}">
                  <a16:creationId xmlns:a16="http://schemas.microsoft.com/office/drawing/2014/main" id="{4967BA7C-2D17-476F-98F5-73AD1849939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327;p48">
              <a:extLst>
                <a:ext uri="{FF2B5EF4-FFF2-40B4-BE49-F238E27FC236}">
                  <a16:creationId xmlns:a16="http://schemas.microsoft.com/office/drawing/2014/main" id="{ECBB7B66-B75A-42D1-B0D7-31FF0EF0CA9E}"/>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328;p48">
              <a:extLst>
                <a:ext uri="{FF2B5EF4-FFF2-40B4-BE49-F238E27FC236}">
                  <a16:creationId xmlns:a16="http://schemas.microsoft.com/office/drawing/2014/main" id="{3A905536-6BF9-4AE6-8A2F-0368AE39C2D6}"/>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329;p48">
              <a:extLst>
                <a:ext uri="{FF2B5EF4-FFF2-40B4-BE49-F238E27FC236}">
                  <a16:creationId xmlns:a16="http://schemas.microsoft.com/office/drawing/2014/main" id="{2AD9C346-F3DE-49BD-A908-20A34C6EEAB2}"/>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330;p48">
              <a:extLst>
                <a:ext uri="{FF2B5EF4-FFF2-40B4-BE49-F238E27FC236}">
                  <a16:creationId xmlns:a16="http://schemas.microsoft.com/office/drawing/2014/main" id="{996118AE-1920-45D9-BF6B-E37C61165194}"/>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4331;p48">
              <a:extLst>
                <a:ext uri="{FF2B5EF4-FFF2-40B4-BE49-F238E27FC236}">
                  <a16:creationId xmlns:a16="http://schemas.microsoft.com/office/drawing/2014/main" id="{C3C85508-86C3-45ED-B868-B906E3BFD2E8}"/>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4332;p48">
              <a:extLst>
                <a:ext uri="{FF2B5EF4-FFF2-40B4-BE49-F238E27FC236}">
                  <a16:creationId xmlns:a16="http://schemas.microsoft.com/office/drawing/2014/main" id="{A3F8A92D-FEE9-4DE7-82D6-F876AC9AF133}"/>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4333;p48">
              <a:extLst>
                <a:ext uri="{FF2B5EF4-FFF2-40B4-BE49-F238E27FC236}">
                  <a16:creationId xmlns:a16="http://schemas.microsoft.com/office/drawing/2014/main" id="{50DC5854-2FAA-436B-94E5-3E30B6A0B850}"/>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4334;p48">
              <a:extLst>
                <a:ext uri="{FF2B5EF4-FFF2-40B4-BE49-F238E27FC236}">
                  <a16:creationId xmlns:a16="http://schemas.microsoft.com/office/drawing/2014/main" id="{3A2CDD3A-E13C-487E-A22B-4D2B97A65D73}"/>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4335;p48">
              <a:extLst>
                <a:ext uri="{FF2B5EF4-FFF2-40B4-BE49-F238E27FC236}">
                  <a16:creationId xmlns:a16="http://schemas.microsoft.com/office/drawing/2014/main" id="{81E693FE-4E81-4C65-9421-FB59A362E3CA}"/>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4336;p48">
              <a:extLst>
                <a:ext uri="{FF2B5EF4-FFF2-40B4-BE49-F238E27FC236}">
                  <a16:creationId xmlns:a16="http://schemas.microsoft.com/office/drawing/2014/main" id="{C5154F71-2519-4607-BC91-5FC78673104F}"/>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4337;p48">
              <a:extLst>
                <a:ext uri="{FF2B5EF4-FFF2-40B4-BE49-F238E27FC236}">
                  <a16:creationId xmlns:a16="http://schemas.microsoft.com/office/drawing/2014/main" id="{DE3E212D-5659-4686-B766-36DAAE4D990F}"/>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4338;p48">
              <a:extLst>
                <a:ext uri="{FF2B5EF4-FFF2-40B4-BE49-F238E27FC236}">
                  <a16:creationId xmlns:a16="http://schemas.microsoft.com/office/drawing/2014/main" id="{4CE4B827-A316-4F01-B9AA-D6CEB4AF8D12}"/>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4339;p48">
              <a:extLst>
                <a:ext uri="{FF2B5EF4-FFF2-40B4-BE49-F238E27FC236}">
                  <a16:creationId xmlns:a16="http://schemas.microsoft.com/office/drawing/2014/main" id="{57CBB463-10C2-4283-99EF-12235E12EA91}"/>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4340;p48">
              <a:extLst>
                <a:ext uri="{FF2B5EF4-FFF2-40B4-BE49-F238E27FC236}">
                  <a16:creationId xmlns:a16="http://schemas.microsoft.com/office/drawing/2014/main" id="{5E33EAEB-DEB2-4627-9232-EBAC3CAB64E2}"/>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4341;p48">
              <a:extLst>
                <a:ext uri="{FF2B5EF4-FFF2-40B4-BE49-F238E27FC236}">
                  <a16:creationId xmlns:a16="http://schemas.microsoft.com/office/drawing/2014/main" id="{EC949997-E45C-404B-A955-021906F365D7}"/>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4342;p48">
              <a:extLst>
                <a:ext uri="{FF2B5EF4-FFF2-40B4-BE49-F238E27FC236}">
                  <a16:creationId xmlns:a16="http://schemas.microsoft.com/office/drawing/2014/main" id="{7DF4AEB1-572E-44D8-B5D4-5240D9A652DC}"/>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 name="Google Shape;4343;p48">
              <a:extLst>
                <a:ext uri="{FF2B5EF4-FFF2-40B4-BE49-F238E27FC236}">
                  <a16:creationId xmlns:a16="http://schemas.microsoft.com/office/drawing/2014/main" id="{835AF423-21B2-4409-A9D3-A14F1553A15B}"/>
                </a:ext>
              </a:extLst>
            </p:cNvPr>
            <p:cNvGrpSpPr/>
            <p:nvPr/>
          </p:nvGrpSpPr>
          <p:grpSpPr>
            <a:xfrm>
              <a:off x="6161836" y="4215479"/>
              <a:ext cx="350682" cy="265782"/>
              <a:chOff x="6621095" y="1452181"/>
              <a:chExt cx="330894" cy="250785"/>
            </a:xfrm>
          </p:grpSpPr>
          <p:sp>
            <p:nvSpPr>
              <p:cNvPr id="196" name="Google Shape;4344;p48">
                <a:extLst>
                  <a:ext uri="{FF2B5EF4-FFF2-40B4-BE49-F238E27FC236}">
                    <a16:creationId xmlns:a16="http://schemas.microsoft.com/office/drawing/2014/main" id="{4C838404-0437-43FB-A05B-0A150F8D8CF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4345;p48">
                <a:extLst>
                  <a:ext uri="{FF2B5EF4-FFF2-40B4-BE49-F238E27FC236}">
                    <a16:creationId xmlns:a16="http://schemas.microsoft.com/office/drawing/2014/main" id="{AD52F88D-D12E-4C63-9757-2AF0E27D6D00}"/>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4346;p48">
                <a:extLst>
                  <a:ext uri="{FF2B5EF4-FFF2-40B4-BE49-F238E27FC236}">
                    <a16:creationId xmlns:a16="http://schemas.microsoft.com/office/drawing/2014/main" id="{FED2FA91-19D7-4073-9E87-BB94DADE4188}"/>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4347;p48">
                <a:extLst>
                  <a:ext uri="{FF2B5EF4-FFF2-40B4-BE49-F238E27FC236}">
                    <a16:creationId xmlns:a16="http://schemas.microsoft.com/office/drawing/2014/main" id="{EE95F03F-89EB-4D96-AAFC-591A968E3547}"/>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4348;p48">
                <a:extLst>
                  <a:ext uri="{FF2B5EF4-FFF2-40B4-BE49-F238E27FC236}">
                    <a16:creationId xmlns:a16="http://schemas.microsoft.com/office/drawing/2014/main" id="{D422B8CD-836E-4CED-924D-98886B81787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2335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2906" y="1153264"/>
            <a:ext cx="7616119" cy="3579900"/>
          </a:xfrm>
          <a:prstGeom prst="rect">
            <a:avLst/>
          </a:prstGeom>
        </p:spPr>
        <p:txBody>
          <a:bodyPr spcFirstLastPara="1" wrap="square" lIns="0" tIns="0" rIns="0" bIns="0" anchor="t" anchorCtr="0">
            <a:noAutofit/>
          </a:bodyPr>
          <a:lstStyle/>
          <a:p>
            <a:pPr marL="0" marR="0" lvl="0" indent="0" algn="l" rtl="0">
              <a:spcBef>
                <a:spcPts val="600"/>
              </a:spcBef>
              <a:spcAft>
                <a:spcPts val="0"/>
              </a:spcAft>
              <a:buNone/>
            </a:pPr>
            <a:r>
              <a:rPr lang="fr-FR" sz="1600" b="1" dirty="0">
                <a:solidFill>
                  <a:schemeClr val="bg1"/>
                </a:solidFill>
                <a:sym typeface="Arial"/>
              </a:rPr>
              <a:t>Une base de données est un ensemble structuré de données enregistrées sur des supports accessibles par l'ordinateur, représentant des informations du monde réel et pouvant être interrogées et mises à jour par une communauté d'utilisateurs.</a:t>
            </a:r>
          </a:p>
          <a:p>
            <a:pPr marL="0" marR="0" lvl="0" indent="0" algn="l" rtl="0">
              <a:spcBef>
                <a:spcPts val="600"/>
              </a:spcBef>
              <a:spcAft>
                <a:spcPts val="0"/>
              </a:spcAft>
              <a:buNone/>
            </a:pPr>
            <a:r>
              <a:rPr lang="fr-FR" sz="1600" b="1" dirty="0">
                <a:solidFill>
                  <a:schemeClr val="bg1"/>
                </a:solidFill>
                <a:sym typeface="Arial"/>
              </a:rPr>
              <a:t>Une base de données permet de mettre des données à la disposition d'utilisateurs pour une consultation, une saisie ou bien une mise à jour, tout en s'assurant des droits accordés à ces derniers. Cela est d'autant plus utile que les données informatiques sont de plus en plus nombreuses. Une base de données peut être locale, c'est-à-dire utilisable sur une machine par un utilisateur, ou bien répartie, c'est-à-dire que les informations sont stockées sur des machines distantes et accessibles par réseau. L'avantage majeur de l'utilisation de bases de données est la possibilité de pouvoir être accédées par plusieurs utilisateurs simultanément.</a:t>
            </a:r>
          </a:p>
          <a:p>
            <a:pPr marL="0" lvl="0" indent="0" algn="l" rtl="0">
              <a:spcBef>
                <a:spcPts val="600"/>
              </a:spcBef>
              <a:spcAft>
                <a:spcPts val="0"/>
              </a:spcAft>
              <a:buNone/>
            </a:pPr>
            <a:endParaRPr lang="en-GB" sz="1400" dirty="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77" name="TextBox 76">
            <a:extLst>
              <a:ext uri="{FF2B5EF4-FFF2-40B4-BE49-F238E27FC236}">
                <a16:creationId xmlns:a16="http://schemas.microsoft.com/office/drawing/2014/main" id="{C78BE0A2-50D0-4C00-8B44-4AE53F3AE332}"/>
              </a:ext>
            </a:extLst>
          </p:cNvPr>
          <p:cNvSpPr txBox="1"/>
          <p:nvPr/>
        </p:nvSpPr>
        <p:spPr>
          <a:xfrm>
            <a:off x="266112" y="107368"/>
            <a:ext cx="4905828" cy="461665"/>
          </a:xfrm>
          <a:prstGeom prst="rect">
            <a:avLst/>
          </a:prstGeom>
          <a:noFill/>
        </p:spPr>
        <p:txBody>
          <a:bodyPr wrap="square">
            <a:spAutoFit/>
          </a:bodyPr>
          <a:lstStyle/>
          <a:p>
            <a:r>
              <a:rPr lang="fr" sz="2400" b="1" dirty="0">
                <a:solidFill>
                  <a:schemeClr val="bg1"/>
                </a:solidFill>
                <a:latin typeface="Times New Roman"/>
                <a:ea typeface="Times New Roman"/>
                <a:cs typeface="Times New Roman"/>
                <a:sym typeface="Times New Roman"/>
              </a:rPr>
              <a:t>1- Generalite  :</a:t>
            </a:r>
            <a:endParaRPr lang="en-GB" sz="2400" dirty="0">
              <a:solidFill>
                <a:schemeClr val="bg1"/>
              </a:solidFill>
            </a:endParaRPr>
          </a:p>
        </p:txBody>
      </p:sp>
    </p:spTree>
    <p:extLst>
      <p:ext uri="{BB962C8B-B14F-4D97-AF65-F5344CB8AC3E}">
        <p14:creationId xmlns:p14="http://schemas.microsoft.com/office/powerpoint/2010/main" val="423293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a:t>
            </a:fld>
            <a:endParaRPr>
              <a:solidFill>
                <a:schemeClr val="accent2"/>
              </a:solidFill>
            </a:endParaRPr>
          </a:p>
        </p:txBody>
      </p:sp>
      <p:grpSp>
        <p:nvGrpSpPr>
          <p:cNvPr id="2044" name="Google Shape;2044;p33"/>
          <p:cNvGrpSpPr/>
          <p:nvPr/>
        </p:nvGrpSpPr>
        <p:grpSpPr>
          <a:xfrm>
            <a:off x="8213546" y="30202"/>
            <a:ext cx="870957" cy="1352091"/>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7F548703-4270-430A-9C19-74285B8854CB}"/>
              </a:ext>
            </a:extLst>
          </p:cNvPr>
          <p:cNvPicPr>
            <a:picLocks noChangeAspect="1"/>
          </p:cNvPicPr>
          <p:nvPr/>
        </p:nvPicPr>
        <p:blipFill>
          <a:blip r:embed="rId3"/>
          <a:stretch>
            <a:fillRect/>
          </a:stretch>
        </p:blipFill>
        <p:spPr>
          <a:xfrm>
            <a:off x="213859" y="83326"/>
            <a:ext cx="2867025" cy="242887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7B97377-8976-4C25-B222-88EA101C2680}"/>
              </a:ext>
            </a:extLst>
          </p:cNvPr>
          <p:cNvPicPr>
            <a:picLocks noChangeAspect="1"/>
          </p:cNvPicPr>
          <p:nvPr/>
        </p:nvPicPr>
        <p:blipFill>
          <a:blip r:embed="rId4"/>
          <a:stretch>
            <a:fillRect/>
          </a:stretch>
        </p:blipFill>
        <p:spPr>
          <a:xfrm>
            <a:off x="3228671" y="33995"/>
            <a:ext cx="2956193" cy="171812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FBEBACF-BD99-4224-8E70-30C7BFB2456A}"/>
              </a:ext>
            </a:extLst>
          </p:cNvPr>
          <p:cNvPicPr>
            <a:picLocks noChangeAspect="1"/>
          </p:cNvPicPr>
          <p:nvPr/>
        </p:nvPicPr>
        <p:blipFill>
          <a:blip r:embed="rId5"/>
          <a:stretch>
            <a:fillRect/>
          </a:stretch>
        </p:blipFill>
        <p:spPr>
          <a:xfrm>
            <a:off x="170770" y="2914892"/>
            <a:ext cx="6112712" cy="824186"/>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26BF69CB-01EB-4235-B865-5AE050E9142D}"/>
              </a:ext>
            </a:extLst>
          </p:cNvPr>
          <p:cNvPicPr>
            <a:picLocks noChangeAspect="1"/>
          </p:cNvPicPr>
          <p:nvPr/>
        </p:nvPicPr>
        <p:blipFill>
          <a:blip r:embed="rId4"/>
          <a:stretch>
            <a:fillRect/>
          </a:stretch>
        </p:blipFill>
        <p:spPr>
          <a:xfrm>
            <a:off x="6512322" y="1680501"/>
            <a:ext cx="2555063" cy="1484994"/>
          </a:xfrm>
          <a:prstGeom prst="rect">
            <a:avLst/>
          </a:prstGeom>
        </p:spPr>
      </p:pic>
      <p:pic>
        <p:nvPicPr>
          <p:cNvPr id="13" name="Picture 12">
            <a:extLst>
              <a:ext uri="{FF2B5EF4-FFF2-40B4-BE49-F238E27FC236}">
                <a16:creationId xmlns:a16="http://schemas.microsoft.com/office/drawing/2014/main" id="{E4D3ADC1-BE28-4342-993C-943FDE9F11D1}"/>
              </a:ext>
            </a:extLst>
          </p:cNvPr>
          <p:cNvPicPr>
            <a:picLocks noChangeAspect="1"/>
          </p:cNvPicPr>
          <p:nvPr/>
        </p:nvPicPr>
        <p:blipFill>
          <a:blip r:embed="rId6"/>
          <a:stretch>
            <a:fillRect/>
          </a:stretch>
        </p:blipFill>
        <p:spPr>
          <a:xfrm>
            <a:off x="213859" y="4064037"/>
            <a:ext cx="6807200" cy="8378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1130094" y="2108171"/>
            <a:ext cx="521874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err="1"/>
              <a:t>L’architecture</a:t>
            </a:r>
            <a:r>
              <a:rPr lang="en-GB" dirty="0"/>
              <a:t>   </a:t>
            </a:r>
          </a:p>
          <a:p>
            <a:r>
              <a:rPr lang="en-GB" dirty="0"/>
              <a:t>       MVC  </a:t>
            </a:r>
          </a:p>
        </p:txBody>
      </p:sp>
      <p:grpSp>
        <p:nvGrpSpPr>
          <p:cNvPr id="439" name="Google Shape;2778;p47">
            <a:extLst>
              <a:ext uri="{FF2B5EF4-FFF2-40B4-BE49-F238E27FC236}">
                <a16:creationId xmlns:a16="http://schemas.microsoft.com/office/drawing/2014/main" id="{786B2402-58E6-484B-B958-9CF023CF05D9}"/>
              </a:ext>
            </a:extLst>
          </p:cNvPr>
          <p:cNvGrpSpPr/>
          <p:nvPr/>
        </p:nvGrpSpPr>
        <p:grpSpPr>
          <a:xfrm>
            <a:off x="5728337" y="645075"/>
            <a:ext cx="3377588" cy="3433440"/>
            <a:chOff x="2011725" y="44285"/>
            <a:chExt cx="4684870" cy="4762340"/>
          </a:xfrm>
        </p:grpSpPr>
        <p:grpSp>
          <p:nvGrpSpPr>
            <p:cNvPr id="440" name="Google Shape;2779;p47">
              <a:extLst>
                <a:ext uri="{FF2B5EF4-FFF2-40B4-BE49-F238E27FC236}">
                  <a16:creationId xmlns:a16="http://schemas.microsoft.com/office/drawing/2014/main" id="{56DB13CB-6707-436E-B39A-BEF55DF299C1}"/>
                </a:ext>
              </a:extLst>
            </p:cNvPr>
            <p:cNvGrpSpPr/>
            <p:nvPr/>
          </p:nvGrpSpPr>
          <p:grpSpPr>
            <a:xfrm>
              <a:off x="2119596" y="326448"/>
              <a:ext cx="3544299" cy="3707706"/>
              <a:chOff x="3860721" y="1330073"/>
              <a:chExt cx="3544299" cy="3707706"/>
            </a:xfrm>
          </p:grpSpPr>
          <p:sp>
            <p:nvSpPr>
              <p:cNvPr id="604" name="Google Shape;2780;p47">
                <a:extLst>
                  <a:ext uri="{FF2B5EF4-FFF2-40B4-BE49-F238E27FC236}">
                    <a16:creationId xmlns:a16="http://schemas.microsoft.com/office/drawing/2014/main" id="{D113ADFB-DD6D-4932-891F-4EAF57AD9445}"/>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2781;p47">
                <a:extLst>
                  <a:ext uri="{FF2B5EF4-FFF2-40B4-BE49-F238E27FC236}">
                    <a16:creationId xmlns:a16="http://schemas.microsoft.com/office/drawing/2014/main" id="{787C56E4-46EB-4F34-81CF-C40567007CA1}"/>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2782;p47">
                <a:extLst>
                  <a:ext uri="{FF2B5EF4-FFF2-40B4-BE49-F238E27FC236}">
                    <a16:creationId xmlns:a16="http://schemas.microsoft.com/office/drawing/2014/main" id="{5C73F22E-BEBA-4231-999B-CA6FDA83EEA8}"/>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2783;p47">
                <a:extLst>
                  <a:ext uri="{FF2B5EF4-FFF2-40B4-BE49-F238E27FC236}">
                    <a16:creationId xmlns:a16="http://schemas.microsoft.com/office/drawing/2014/main" id="{EBE72949-8A53-4640-93AB-36391C72356E}"/>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2784;p47">
                <a:extLst>
                  <a:ext uri="{FF2B5EF4-FFF2-40B4-BE49-F238E27FC236}">
                    <a16:creationId xmlns:a16="http://schemas.microsoft.com/office/drawing/2014/main" id="{F02384C9-6DC4-4CFE-A858-221C04A1B6CD}"/>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2785;p47">
                <a:extLst>
                  <a:ext uri="{FF2B5EF4-FFF2-40B4-BE49-F238E27FC236}">
                    <a16:creationId xmlns:a16="http://schemas.microsoft.com/office/drawing/2014/main" id="{C5BF4EA2-00CD-4A70-B674-592461B90B2A}"/>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2786;p47">
                <a:extLst>
                  <a:ext uri="{FF2B5EF4-FFF2-40B4-BE49-F238E27FC236}">
                    <a16:creationId xmlns:a16="http://schemas.microsoft.com/office/drawing/2014/main" id="{154E0DB5-88B7-4B8E-9336-B05AA5899EBC}"/>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2787;p47">
                <a:extLst>
                  <a:ext uri="{FF2B5EF4-FFF2-40B4-BE49-F238E27FC236}">
                    <a16:creationId xmlns:a16="http://schemas.microsoft.com/office/drawing/2014/main" id="{4EFCD922-EF69-49B4-A825-A75B4964829E}"/>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2788;p47">
                <a:extLst>
                  <a:ext uri="{FF2B5EF4-FFF2-40B4-BE49-F238E27FC236}">
                    <a16:creationId xmlns:a16="http://schemas.microsoft.com/office/drawing/2014/main" id="{FBE8BB36-77D1-456C-AC3B-45A530657918}"/>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2789;p47">
                <a:extLst>
                  <a:ext uri="{FF2B5EF4-FFF2-40B4-BE49-F238E27FC236}">
                    <a16:creationId xmlns:a16="http://schemas.microsoft.com/office/drawing/2014/main" id="{CA9D3670-7998-4A65-ADF1-BCC61CECA137}"/>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2790;p47">
                <a:extLst>
                  <a:ext uri="{FF2B5EF4-FFF2-40B4-BE49-F238E27FC236}">
                    <a16:creationId xmlns:a16="http://schemas.microsoft.com/office/drawing/2014/main" id="{03857D12-6118-4776-8FE2-1179E1BCF72D}"/>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2791;p47">
                <a:extLst>
                  <a:ext uri="{FF2B5EF4-FFF2-40B4-BE49-F238E27FC236}">
                    <a16:creationId xmlns:a16="http://schemas.microsoft.com/office/drawing/2014/main" id="{1B3085F9-EAE7-472E-8B11-92B13AE80B60}"/>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2792;p47">
                <a:extLst>
                  <a:ext uri="{FF2B5EF4-FFF2-40B4-BE49-F238E27FC236}">
                    <a16:creationId xmlns:a16="http://schemas.microsoft.com/office/drawing/2014/main" id="{361F22D7-C5F1-4CA7-9483-509A4E3AEC18}"/>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2793;p47">
                <a:extLst>
                  <a:ext uri="{FF2B5EF4-FFF2-40B4-BE49-F238E27FC236}">
                    <a16:creationId xmlns:a16="http://schemas.microsoft.com/office/drawing/2014/main" id="{11EB4927-CCD9-435B-9D26-5013C9243C22}"/>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2794;p47">
                <a:extLst>
                  <a:ext uri="{FF2B5EF4-FFF2-40B4-BE49-F238E27FC236}">
                    <a16:creationId xmlns:a16="http://schemas.microsoft.com/office/drawing/2014/main" id="{95E6311C-70A7-4DB9-A2B0-6B05572DEC50}"/>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2795;p47">
                <a:extLst>
                  <a:ext uri="{FF2B5EF4-FFF2-40B4-BE49-F238E27FC236}">
                    <a16:creationId xmlns:a16="http://schemas.microsoft.com/office/drawing/2014/main" id="{D7B17B86-7164-42FD-A553-B91A7833A4C9}"/>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2796;p47">
                <a:extLst>
                  <a:ext uri="{FF2B5EF4-FFF2-40B4-BE49-F238E27FC236}">
                    <a16:creationId xmlns:a16="http://schemas.microsoft.com/office/drawing/2014/main" id="{C2699B11-6D8C-4CEC-8B4C-67FA0D1181A9}"/>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2797;p47">
                <a:extLst>
                  <a:ext uri="{FF2B5EF4-FFF2-40B4-BE49-F238E27FC236}">
                    <a16:creationId xmlns:a16="http://schemas.microsoft.com/office/drawing/2014/main" id="{6604D1FA-AD05-4814-9A13-3440B4176EA0}"/>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2798;p47">
                <a:extLst>
                  <a:ext uri="{FF2B5EF4-FFF2-40B4-BE49-F238E27FC236}">
                    <a16:creationId xmlns:a16="http://schemas.microsoft.com/office/drawing/2014/main" id="{3AFB3D87-8172-4A3A-A847-0AC99C0DCFA2}"/>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2799;p47">
                <a:extLst>
                  <a:ext uri="{FF2B5EF4-FFF2-40B4-BE49-F238E27FC236}">
                    <a16:creationId xmlns:a16="http://schemas.microsoft.com/office/drawing/2014/main" id="{DC8B34F4-355A-45AC-942A-85866CB1D16F}"/>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2800;p47">
                <a:extLst>
                  <a:ext uri="{FF2B5EF4-FFF2-40B4-BE49-F238E27FC236}">
                    <a16:creationId xmlns:a16="http://schemas.microsoft.com/office/drawing/2014/main" id="{B28AFC4B-6F6B-47B8-A480-D266737D8D40}"/>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2801;p47">
                <a:extLst>
                  <a:ext uri="{FF2B5EF4-FFF2-40B4-BE49-F238E27FC236}">
                    <a16:creationId xmlns:a16="http://schemas.microsoft.com/office/drawing/2014/main" id="{9E6027C7-A5C5-4DFF-AACF-B4C78A2E33A2}"/>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2802;p47">
                <a:extLst>
                  <a:ext uri="{FF2B5EF4-FFF2-40B4-BE49-F238E27FC236}">
                    <a16:creationId xmlns:a16="http://schemas.microsoft.com/office/drawing/2014/main" id="{AD5A5519-E94D-494E-8F60-F4FC7FD1D8DD}"/>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2803;p47">
                <a:extLst>
                  <a:ext uri="{FF2B5EF4-FFF2-40B4-BE49-F238E27FC236}">
                    <a16:creationId xmlns:a16="http://schemas.microsoft.com/office/drawing/2014/main" id="{32FC80D3-563D-47F6-845C-7D7E5827896D}"/>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2804;p47">
                <a:extLst>
                  <a:ext uri="{FF2B5EF4-FFF2-40B4-BE49-F238E27FC236}">
                    <a16:creationId xmlns:a16="http://schemas.microsoft.com/office/drawing/2014/main" id="{84744FB2-3A9E-450F-A2C9-31BCB54F0C06}"/>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2805;p47">
                <a:extLst>
                  <a:ext uri="{FF2B5EF4-FFF2-40B4-BE49-F238E27FC236}">
                    <a16:creationId xmlns:a16="http://schemas.microsoft.com/office/drawing/2014/main" id="{F3208044-2C6F-4114-BA09-C33C562D21E9}"/>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2806;p47">
                <a:extLst>
                  <a:ext uri="{FF2B5EF4-FFF2-40B4-BE49-F238E27FC236}">
                    <a16:creationId xmlns:a16="http://schemas.microsoft.com/office/drawing/2014/main" id="{5211F8EB-571A-4C72-B514-13D87E19DB48}"/>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2807;p47">
                <a:extLst>
                  <a:ext uri="{FF2B5EF4-FFF2-40B4-BE49-F238E27FC236}">
                    <a16:creationId xmlns:a16="http://schemas.microsoft.com/office/drawing/2014/main" id="{5BDDE890-6D59-43B8-8971-FD079CE5992B}"/>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2808;p47">
                <a:extLst>
                  <a:ext uri="{FF2B5EF4-FFF2-40B4-BE49-F238E27FC236}">
                    <a16:creationId xmlns:a16="http://schemas.microsoft.com/office/drawing/2014/main" id="{D95E7BF1-B23B-4308-863E-553FC1F70062}"/>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2809;p47">
                <a:extLst>
                  <a:ext uri="{FF2B5EF4-FFF2-40B4-BE49-F238E27FC236}">
                    <a16:creationId xmlns:a16="http://schemas.microsoft.com/office/drawing/2014/main" id="{C60B92B0-7F1B-44A1-A2FF-B4CC156E5D20}"/>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2810;p47">
                <a:extLst>
                  <a:ext uri="{FF2B5EF4-FFF2-40B4-BE49-F238E27FC236}">
                    <a16:creationId xmlns:a16="http://schemas.microsoft.com/office/drawing/2014/main" id="{4418B328-97CD-44D1-89F0-8655FD9E82A7}"/>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2811;p47">
                <a:extLst>
                  <a:ext uri="{FF2B5EF4-FFF2-40B4-BE49-F238E27FC236}">
                    <a16:creationId xmlns:a16="http://schemas.microsoft.com/office/drawing/2014/main" id="{2770ADD9-47BA-471A-BA68-768234EDCAB7}"/>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2812;p47">
                <a:extLst>
                  <a:ext uri="{FF2B5EF4-FFF2-40B4-BE49-F238E27FC236}">
                    <a16:creationId xmlns:a16="http://schemas.microsoft.com/office/drawing/2014/main" id="{F3EB8ACD-5F55-49AC-A466-61527A5209D6}"/>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2813;p47">
                <a:extLst>
                  <a:ext uri="{FF2B5EF4-FFF2-40B4-BE49-F238E27FC236}">
                    <a16:creationId xmlns:a16="http://schemas.microsoft.com/office/drawing/2014/main" id="{C9DDC443-CA18-48C0-B8CE-371EE7E7413E}"/>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2814;p47">
                <a:extLst>
                  <a:ext uri="{FF2B5EF4-FFF2-40B4-BE49-F238E27FC236}">
                    <a16:creationId xmlns:a16="http://schemas.microsoft.com/office/drawing/2014/main" id="{A520EF62-9BFF-46C3-8B05-A389051A9C7D}"/>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2815;p47">
                <a:extLst>
                  <a:ext uri="{FF2B5EF4-FFF2-40B4-BE49-F238E27FC236}">
                    <a16:creationId xmlns:a16="http://schemas.microsoft.com/office/drawing/2014/main" id="{AC51C066-2A6F-459D-B033-067F92BE70DB}"/>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2816;p47">
                <a:extLst>
                  <a:ext uri="{FF2B5EF4-FFF2-40B4-BE49-F238E27FC236}">
                    <a16:creationId xmlns:a16="http://schemas.microsoft.com/office/drawing/2014/main" id="{DC7FDEED-AA35-4FC0-BDF0-C969A4D7150D}"/>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2817;p47">
                <a:extLst>
                  <a:ext uri="{FF2B5EF4-FFF2-40B4-BE49-F238E27FC236}">
                    <a16:creationId xmlns:a16="http://schemas.microsoft.com/office/drawing/2014/main" id="{0B8ECE21-6CE6-441D-910A-322C40E3FD16}"/>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2818;p47">
                <a:extLst>
                  <a:ext uri="{FF2B5EF4-FFF2-40B4-BE49-F238E27FC236}">
                    <a16:creationId xmlns:a16="http://schemas.microsoft.com/office/drawing/2014/main" id="{3DFBFC94-737A-485E-99A9-58C52EC6F6EF}"/>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2819;p47">
                <a:extLst>
                  <a:ext uri="{FF2B5EF4-FFF2-40B4-BE49-F238E27FC236}">
                    <a16:creationId xmlns:a16="http://schemas.microsoft.com/office/drawing/2014/main" id="{7D3DF17D-0C15-4C28-A45B-BE855B291E1A}"/>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2820;p47">
                <a:extLst>
                  <a:ext uri="{FF2B5EF4-FFF2-40B4-BE49-F238E27FC236}">
                    <a16:creationId xmlns:a16="http://schemas.microsoft.com/office/drawing/2014/main" id="{ADB81895-4253-4D37-964F-CC143BB7DA9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2821;p47">
                <a:extLst>
                  <a:ext uri="{FF2B5EF4-FFF2-40B4-BE49-F238E27FC236}">
                    <a16:creationId xmlns:a16="http://schemas.microsoft.com/office/drawing/2014/main" id="{B9CD2224-D41B-4887-86C3-81664E9D68FC}"/>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2822;p47">
                <a:extLst>
                  <a:ext uri="{FF2B5EF4-FFF2-40B4-BE49-F238E27FC236}">
                    <a16:creationId xmlns:a16="http://schemas.microsoft.com/office/drawing/2014/main" id="{F552B9EF-134C-41B1-8D5E-2DCCE780315D}"/>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2823;p47">
                <a:extLst>
                  <a:ext uri="{FF2B5EF4-FFF2-40B4-BE49-F238E27FC236}">
                    <a16:creationId xmlns:a16="http://schemas.microsoft.com/office/drawing/2014/main" id="{CD498B3E-55A0-4F61-AB73-652EEEE1B710}"/>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2824;p47">
                <a:extLst>
                  <a:ext uri="{FF2B5EF4-FFF2-40B4-BE49-F238E27FC236}">
                    <a16:creationId xmlns:a16="http://schemas.microsoft.com/office/drawing/2014/main" id="{0B7D5CEC-E951-4EBC-AD38-7522D8779060}"/>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2825;p47">
                <a:extLst>
                  <a:ext uri="{FF2B5EF4-FFF2-40B4-BE49-F238E27FC236}">
                    <a16:creationId xmlns:a16="http://schemas.microsoft.com/office/drawing/2014/main" id="{571328BA-727F-4E5A-AD30-4457C698A5E9}"/>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2826;p47">
                <a:extLst>
                  <a:ext uri="{FF2B5EF4-FFF2-40B4-BE49-F238E27FC236}">
                    <a16:creationId xmlns:a16="http://schemas.microsoft.com/office/drawing/2014/main" id="{39F99AD4-58D2-4E83-9F88-D8A120803344}"/>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2827;p47">
                <a:extLst>
                  <a:ext uri="{FF2B5EF4-FFF2-40B4-BE49-F238E27FC236}">
                    <a16:creationId xmlns:a16="http://schemas.microsoft.com/office/drawing/2014/main" id="{75D96240-69C1-447F-88FB-748F32A542DE}"/>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2828;p47">
                <a:extLst>
                  <a:ext uri="{FF2B5EF4-FFF2-40B4-BE49-F238E27FC236}">
                    <a16:creationId xmlns:a16="http://schemas.microsoft.com/office/drawing/2014/main" id="{88040FB4-35C1-4A79-B84B-104CC5482641}"/>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2829;p47">
                <a:extLst>
                  <a:ext uri="{FF2B5EF4-FFF2-40B4-BE49-F238E27FC236}">
                    <a16:creationId xmlns:a16="http://schemas.microsoft.com/office/drawing/2014/main" id="{D983F68C-0AB2-4E6A-AF18-30A67E6561E3}"/>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2830;p47">
                <a:extLst>
                  <a:ext uri="{FF2B5EF4-FFF2-40B4-BE49-F238E27FC236}">
                    <a16:creationId xmlns:a16="http://schemas.microsoft.com/office/drawing/2014/main" id="{5EDB9F3B-5087-4947-99B8-144C16C12CA4}"/>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2831;p47">
                <a:extLst>
                  <a:ext uri="{FF2B5EF4-FFF2-40B4-BE49-F238E27FC236}">
                    <a16:creationId xmlns:a16="http://schemas.microsoft.com/office/drawing/2014/main" id="{D1464574-651C-4526-B6D4-14208646C6B2}"/>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2832;p47">
                <a:extLst>
                  <a:ext uri="{FF2B5EF4-FFF2-40B4-BE49-F238E27FC236}">
                    <a16:creationId xmlns:a16="http://schemas.microsoft.com/office/drawing/2014/main" id="{9642D6B3-F941-4E05-9B0C-8E1346A82111}"/>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2833;p47">
                <a:extLst>
                  <a:ext uri="{FF2B5EF4-FFF2-40B4-BE49-F238E27FC236}">
                    <a16:creationId xmlns:a16="http://schemas.microsoft.com/office/drawing/2014/main" id="{FBB61485-4B33-48B8-A3D8-BF90F5ACE35D}"/>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2834;p47">
                <a:extLst>
                  <a:ext uri="{FF2B5EF4-FFF2-40B4-BE49-F238E27FC236}">
                    <a16:creationId xmlns:a16="http://schemas.microsoft.com/office/drawing/2014/main" id="{CCE96299-C873-426F-8FDD-7F56B4F8237D}"/>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2835;p47">
                <a:extLst>
                  <a:ext uri="{FF2B5EF4-FFF2-40B4-BE49-F238E27FC236}">
                    <a16:creationId xmlns:a16="http://schemas.microsoft.com/office/drawing/2014/main" id="{1BF11BDF-D120-453A-A686-0BCB504071B3}"/>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2836;p47">
                <a:extLst>
                  <a:ext uri="{FF2B5EF4-FFF2-40B4-BE49-F238E27FC236}">
                    <a16:creationId xmlns:a16="http://schemas.microsoft.com/office/drawing/2014/main" id="{85F60A45-6D49-49E7-91CA-18C368C77FD6}"/>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2837;p47">
                <a:extLst>
                  <a:ext uri="{FF2B5EF4-FFF2-40B4-BE49-F238E27FC236}">
                    <a16:creationId xmlns:a16="http://schemas.microsoft.com/office/drawing/2014/main" id="{493D4323-4713-4349-B882-723A5C262104}"/>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2838;p47">
                <a:extLst>
                  <a:ext uri="{FF2B5EF4-FFF2-40B4-BE49-F238E27FC236}">
                    <a16:creationId xmlns:a16="http://schemas.microsoft.com/office/drawing/2014/main" id="{CA8D392B-2751-4652-BC78-32AC2F787976}"/>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2839;p47">
                <a:extLst>
                  <a:ext uri="{FF2B5EF4-FFF2-40B4-BE49-F238E27FC236}">
                    <a16:creationId xmlns:a16="http://schemas.microsoft.com/office/drawing/2014/main" id="{C935CC2C-437F-4BC2-A567-88EFABAAFD3C}"/>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2840;p47">
                <a:extLst>
                  <a:ext uri="{FF2B5EF4-FFF2-40B4-BE49-F238E27FC236}">
                    <a16:creationId xmlns:a16="http://schemas.microsoft.com/office/drawing/2014/main" id="{9A3C8710-ECD5-49DD-917C-B8CC8C32DF72}"/>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2841;p47">
                <a:extLst>
                  <a:ext uri="{FF2B5EF4-FFF2-40B4-BE49-F238E27FC236}">
                    <a16:creationId xmlns:a16="http://schemas.microsoft.com/office/drawing/2014/main" id="{6645573D-46DD-4A19-9E6C-689C87F332C9}"/>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2842;p47">
                <a:extLst>
                  <a:ext uri="{FF2B5EF4-FFF2-40B4-BE49-F238E27FC236}">
                    <a16:creationId xmlns:a16="http://schemas.microsoft.com/office/drawing/2014/main" id="{0B94BAC4-E731-40EB-862C-6257359BA456}"/>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2843;p47">
                <a:extLst>
                  <a:ext uri="{FF2B5EF4-FFF2-40B4-BE49-F238E27FC236}">
                    <a16:creationId xmlns:a16="http://schemas.microsoft.com/office/drawing/2014/main" id="{A18A09D8-1B88-450C-8F7E-9E34F3DCF0C4}"/>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2844;p47">
                <a:extLst>
                  <a:ext uri="{FF2B5EF4-FFF2-40B4-BE49-F238E27FC236}">
                    <a16:creationId xmlns:a16="http://schemas.microsoft.com/office/drawing/2014/main" id="{F5221BE6-D97D-4E31-A4C8-D0A75CFEDED1}"/>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2845;p47">
                <a:extLst>
                  <a:ext uri="{FF2B5EF4-FFF2-40B4-BE49-F238E27FC236}">
                    <a16:creationId xmlns:a16="http://schemas.microsoft.com/office/drawing/2014/main" id="{D8B64AE0-E62C-4B55-A4E7-9212536C55EE}"/>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2846;p47">
                <a:extLst>
                  <a:ext uri="{FF2B5EF4-FFF2-40B4-BE49-F238E27FC236}">
                    <a16:creationId xmlns:a16="http://schemas.microsoft.com/office/drawing/2014/main" id="{F27DED5D-DF51-4DB2-A76E-F3230A5AD4D3}"/>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2847;p47">
                <a:extLst>
                  <a:ext uri="{FF2B5EF4-FFF2-40B4-BE49-F238E27FC236}">
                    <a16:creationId xmlns:a16="http://schemas.microsoft.com/office/drawing/2014/main" id="{401943C6-C5C3-4C0E-8CA9-95BC286C8B00}"/>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2848;p47">
                <a:extLst>
                  <a:ext uri="{FF2B5EF4-FFF2-40B4-BE49-F238E27FC236}">
                    <a16:creationId xmlns:a16="http://schemas.microsoft.com/office/drawing/2014/main" id="{8057DB73-10E8-4427-8BF6-04CB0E096C9E}"/>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2849;p47">
                <a:extLst>
                  <a:ext uri="{FF2B5EF4-FFF2-40B4-BE49-F238E27FC236}">
                    <a16:creationId xmlns:a16="http://schemas.microsoft.com/office/drawing/2014/main" id="{A77BF69D-BA7B-4B77-A294-B298C003752B}"/>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2850;p47">
                <a:extLst>
                  <a:ext uri="{FF2B5EF4-FFF2-40B4-BE49-F238E27FC236}">
                    <a16:creationId xmlns:a16="http://schemas.microsoft.com/office/drawing/2014/main" id="{7B4F26F6-7A2E-48D8-80B0-75EEDFEE5081}"/>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2851;p47">
                <a:extLst>
                  <a:ext uri="{FF2B5EF4-FFF2-40B4-BE49-F238E27FC236}">
                    <a16:creationId xmlns:a16="http://schemas.microsoft.com/office/drawing/2014/main" id="{C5B4D747-7D0C-496E-A4C9-E1E5B51EA5A5}"/>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2852;p47">
                <a:extLst>
                  <a:ext uri="{FF2B5EF4-FFF2-40B4-BE49-F238E27FC236}">
                    <a16:creationId xmlns:a16="http://schemas.microsoft.com/office/drawing/2014/main" id="{4365C569-8AD2-4357-BC28-CE0C38DF8476}"/>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2853;p47">
                <a:extLst>
                  <a:ext uri="{FF2B5EF4-FFF2-40B4-BE49-F238E27FC236}">
                    <a16:creationId xmlns:a16="http://schemas.microsoft.com/office/drawing/2014/main" id="{87548CA1-E6F6-404D-AE63-284EB3C17537}"/>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2854;p47">
                <a:extLst>
                  <a:ext uri="{FF2B5EF4-FFF2-40B4-BE49-F238E27FC236}">
                    <a16:creationId xmlns:a16="http://schemas.microsoft.com/office/drawing/2014/main" id="{E2A408DA-E904-417C-9CCE-D7CF28A26ED5}"/>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2855;p47">
                <a:extLst>
                  <a:ext uri="{FF2B5EF4-FFF2-40B4-BE49-F238E27FC236}">
                    <a16:creationId xmlns:a16="http://schemas.microsoft.com/office/drawing/2014/main" id="{30025AE9-9881-40BB-B6A4-27888736CEDA}"/>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2856;p47">
                <a:extLst>
                  <a:ext uri="{FF2B5EF4-FFF2-40B4-BE49-F238E27FC236}">
                    <a16:creationId xmlns:a16="http://schemas.microsoft.com/office/drawing/2014/main" id="{72B37CAE-DA79-419A-8BD0-AF7321FD12CC}"/>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2857;p47">
                <a:extLst>
                  <a:ext uri="{FF2B5EF4-FFF2-40B4-BE49-F238E27FC236}">
                    <a16:creationId xmlns:a16="http://schemas.microsoft.com/office/drawing/2014/main" id="{63CDC4B8-9526-4302-8A42-58D3FCAC661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2858;p47">
                <a:extLst>
                  <a:ext uri="{FF2B5EF4-FFF2-40B4-BE49-F238E27FC236}">
                    <a16:creationId xmlns:a16="http://schemas.microsoft.com/office/drawing/2014/main" id="{EF620462-EDB8-4BFC-B4F7-16DAA852E753}"/>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2859;p47">
                <a:extLst>
                  <a:ext uri="{FF2B5EF4-FFF2-40B4-BE49-F238E27FC236}">
                    <a16:creationId xmlns:a16="http://schemas.microsoft.com/office/drawing/2014/main" id="{0383D190-A969-456D-9FB2-2466C22D1B2C}"/>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2860;p47">
                <a:extLst>
                  <a:ext uri="{FF2B5EF4-FFF2-40B4-BE49-F238E27FC236}">
                    <a16:creationId xmlns:a16="http://schemas.microsoft.com/office/drawing/2014/main" id="{CC9804AA-E272-414F-A7B2-2DB5BCB1AC34}"/>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2861;p47">
                <a:extLst>
                  <a:ext uri="{FF2B5EF4-FFF2-40B4-BE49-F238E27FC236}">
                    <a16:creationId xmlns:a16="http://schemas.microsoft.com/office/drawing/2014/main" id="{0A985EF0-B5B9-48C8-84F2-6BB76E49403A}"/>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2862;p47">
                <a:extLst>
                  <a:ext uri="{FF2B5EF4-FFF2-40B4-BE49-F238E27FC236}">
                    <a16:creationId xmlns:a16="http://schemas.microsoft.com/office/drawing/2014/main" id="{768C9CD4-F8CE-47E1-8AF1-5E0692DE7888}"/>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2863;p47">
                <a:extLst>
                  <a:ext uri="{FF2B5EF4-FFF2-40B4-BE49-F238E27FC236}">
                    <a16:creationId xmlns:a16="http://schemas.microsoft.com/office/drawing/2014/main" id="{A7032160-2E25-4B2F-937B-143DFEFBBF21}"/>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2864;p47">
                <a:extLst>
                  <a:ext uri="{FF2B5EF4-FFF2-40B4-BE49-F238E27FC236}">
                    <a16:creationId xmlns:a16="http://schemas.microsoft.com/office/drawing/2014/main" id="{41B14B5D-CACA-4B4B-97C8-4E33E4B851B6}"/>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2865;p47">
                <a:extLst>
                  <a:ext uri="{FF2B5EF4-FFF2-40B4-BE49-F238E27FC236}">
                    <a16:creationId xmlns:a16="http://schemas.microsoft.com/office/drawing/2014/main" id="{EB78EC06-E875-470A-A6D8-C9CC01CC7EB7}"/>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2866;p47">
                <a:extLst>
                  <a:ext uri="{FF2B5EF4-FFF2-40B4-BE49-F238E27FC236}">
                    <a16:creationId xmlns:a16="http://schemas.microsoft.com/office/drawing/2014/main" id="{251FA563-AE20-40AD-8BFB-2BA46835CAE8}"/>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2867;p47">
                <a:extLst>
                  <a:ext uri="{FF2B5EF4-FFF2-40B4-BE49-F238E27FC236}">
                    <a16:creationId xmlns:a16="http://schemas.microsoft.com/office/drawing/2014/main" id="{AB198BDF-D569-4C9D-9F21-4E55A8C128BE}"/>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2868;p47">
                <a:extLst>
                  <a:ext uri="{FF2B5EF4-FFF2-40B4-BE49-F238E27FC236}">
                    <a16:creationId xmlns:a16="http://schemas.microsoft.com/office/drawing/2014/main" id="{638C08E4-08E7-492C-9E82-5C90CF4421A0}"/>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2869;p47">
                <a:extLst>
                  <a:ext uri="{FF2B5EF4-FFF2-40B4-BE49-F238E27FC236}">
                    <a16:creationId xmlns:a16="http://schemas.microsoft.com/office/drawing/2014/main" id="{035F6B41-1C31-428E-AEE2-26FC58B9A4B8}"/>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2870;p47">
                <a:extLst>
                  <a:ext uri="{FF2B5EF4-FFF2-40B4-BE49-F238E27FC236}">
                    <a16:creationId xmlns:a16="http://schemas.microsoft.com/office/drawing/2014/main" id="{C134E926-631D-4FEA-B3B4-033E5E122807}"/>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2871;p47">
                <a:extLst>
                  <a:ext uri="{FF2B5EF4-FFF2-40B4-BE49-F238E27FC236}">
                    <a16:creationId xmlns:a16="http://schemas.microsoft.com/office/drawing/2014/main" id="{0A47AFD1-E018-47C8-97BD-79E1A1475286}"/>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2872;p47">
                <a:extLst>
                  <a:ext uri="{FF2B5EF4-FFF2-40B4-BE49-F238E27FC236}">
                    <a16:creationId xmlns:a16="http://schemas.microsoft.com/office/drawing/2014/main" id="{39D8C045-CD1D-4AE9-9C5F-81B134A553ED}"/>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2873;p47">
                <a:extLst>
                  <a:ext uri="{FF2B5EF4-FFF2-40B4-BE49-F238E27FC236}">
                    <a16:creationId xmlns:a16="http://schemas.microsoft.com/office/drawing/2014/main" id="{94536F85-38CF-49D0-8E00-33061C55FBF1}"/>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2874;p47">
                <a:extLst>
                  <a:ext uri="{FF2B5EF4-FFF2-40B4-BE49-F238E27FC236}">
                    <a16:creationId xmlns:a16="http://schemas.microsoft.com/office/drawing/2014/main" id="{1D2BD746-5E2A-417B-8BA8-1139FCDEEDCA}"/>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2875;p47">
                <a:extLst>
                  <a:ext uri="{FF2B5EF4-FFF2-40B4-BE49-F238E27FC236}">
                    <a16:creationId xmlns:a16="http://schemas.microsoft.com/office/drawing/2014/main" id="{10367FA8-6303-455D-B260-5EAB7AB0D13C}"/>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2876;p47">
                <a:extLst>
                  <a:ext uri="{FF2B5EF4-FFF2-40B4-BE49-F238E27FC236}">
                    <a16:creationId xmlns:a16="http://schemas.microsoft.com/office/drawing/2014/main" id="{23F6372E-A3D4-49DD-9DF9-F62E1CC46207}"/>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2877;p47">
                <a:extLst>
                  <a:ext uri="{FF2B5EF4-FFF2-40B4-BE49-F238E27FC236}">
                    <a16:creationId xmlns:a16="http://schemas.microsoft.com/office/drawing/2014/main" id="{B1E47A8F-FF18-4C34-A249-1C2082CCE412}"/>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2878;p47">
                <a:extLst>
                  <a:ext uri="{FF2B5EF4-FFF2-40B4-BE49-F238E27FC236}">
                    <a16:creationId xmlns:a16="http://schemas.microsoft.com/office/drawing/2014/main" id="{53246F0D-605F-4757-BAE3-2E99F45217ED}"/>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2879;p47">
                <a:extLst>
                  <a:ext uri="{FF2B5EF4-FFF2-40B4-BE49-F238E27FC236}">
                    <a16:creationId xmlns:a16="http://schemas.microsoft.com/office/drawing/2014/main" id="{E3E05C84-85A9-4DC5-9533-B9B653F0EAF0}"/>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2880;p47">
                <a:extLst>
                  <a:ext uri="{FF2B5EF4-FFF2-40B4-BE49-F238E27FC236}">
                    <a16:creationId xmlns:a16="http://schemas.microsoft.com/office/drawing/2014/main" id="{4ECFAF2F-06E6-4030-93CD-05E06394D9BF}"/>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2881;p47">
                <a:extLst>
                  <a:ext uri="{FF2B5EF4-FFF2-40B4-BE49-F238E27FC236}">
                    <a16:creationId xmlns:a16="http://schemas.microsoft.com/office/drawing/2014/main" id="{D38F46A9-8155-4A95-9EDA-FE32B6662358}"/>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2882;p47">
                <a:extLst>
                  <a:ext uri="{FF2B5EF4-FFF2-40B4-BE49-F238E27FC236}">
                    <a16:creationId xmlns:a16="http://schemas.microsoft.com/office/drawing/2014/main" id="{E285E819-FC43-4CFD-AA30-88C269073915}"/>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2883;p47">
                <a:extLst>
                  <a:ext uri="{FF2B5EF4-FFF2-40B4-BE49-F238E27FC236}">
                    <a16:creationId xmlns:a16="http://schemas.microsoft.com/office/drawing/2014/main" id="{F9CBCAAE-DA9E-4D62-A944-206D84F748E3}"/>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2884;p47">
                <a:extLst>
                  <a:ext uri="{FF2B5EF4-FFF2-40B4-BE49-F238E27FC236}">
                    <a16:creationId xmlns:a16="http://schemas.microsoft.com/office/drawing/2014/main" id="{4BAE5F94-4696-4943-A819-325F9B2493FF}"/>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2885;p47">
                <a:extLst>
                  <a:ext uri="{FF2B5EF4-FFF2-40B4-BE49-F238E27FC236}">
                    <a16:creationId xmlns:a16="http://schemas.microsoft.com/office/drawing/2014/main" id="{455E5217-41FE-485B-8936-36791AD825CD}"/>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2886;p47">
                <a:extLst>
                  <a:ext uri="{FF2B5EF4-FFF2-40B4-BE49-F238E27FC236}">
                    <a16:creationId xmlns:a16="http://schemas.microsoft.com/office/drawing/2014/main" id="{C9C4F6ED-329D-45B6-961B-5CE66BED847C}"/>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1" name="Google Shape;2887;p47">
              <a:extLst>
                <a:ext uri="{FF2B5EF4-FFF2-40B4-BE49-F238E27FC236}">
                  <a16:creationId xmlns:a16="http://schemas.microsoft.com/office/drawing/2014/main" id="{707EE38E-83E8-4D48-A9DF-9413C7978EA5}"/>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888;p47">
              <a:extLst>
                <a:ext uri="{FF2B5EF4-FFF2-40B4-BE49-F238E27FC236}">
                  <a16:creationId xmlns:a16="http://schemas.microsoft.com/office/drawing/2014/main" id="{D219E873-B319-4B97-981C-1FE793536A08}"/>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889;p47">
              <a:extLst>
                <a:ext uri="{FF2B5EF4-FFF2-40B4-BE49-F238E27FC236}">
                  <a16:creationId xmlns:a16="http://schemas.microsoft.com/office/drawing/2014/main" id="{F35C3784-AE63-4943-BA80-FC06030FCF38}"/>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890;p47">
              <a:extLst>
                <a:ext uri="{FF2B5EF4-FFF2-40B4-BE49-F238E27FC236}">
                  <a16:creationId xmlns:a16="http://schemas.microsoft.com/office/drawing/2014/main" id="{79592008-DABB-459C-87AC-453EB73037BA}"/>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891;p47">
              <a:extLst>
                <a:ext uri="{FF2B5EF4-FFF2-40B4-BE49-F238E27FC236}">
                  <a16:creationId xmlns:a16="http://schemas.microsoft.com/office/drawing/2014/main" id="{1F2E229D-6296-4562-A004-35B97F949E41}"/>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892;p47">
              <a:extLst>
                <a:ext uri="{FF2B5EF4-FFF2-40B4-BE49-F238E27FC236}">
                  <a16:creationId xmlns:a16="http://schemas.microsoft.com/office/drawing/2014/main" id="{BB463B6D-8076-4723-A5FD-BB70AE0AC4EF}"/>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893;p47">
              <a:extLst>
                <a:ext uri="{FF2B5EF4-FFF2-40B4-BE49-F238E27FC236}">
                  <a16:creationId xmlns:a16="http://schemas.microsoft.com/office/drawing/2014/main" id="{DA21CB4B-6328-4098-B983-96046343BCBA}"/>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894;p47">
              <a:extLst>
                <a:ext uri="{FF2B5EF4-FFF2-40B4-BE49-F238E27FC236}">
                  <a16:creationId xmlns:a16="http://schemas.microsoft.com/office/drawing/2014/main" id="{41C286DE-7AB3-4B74-8C14-D0D417007C81}"/>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895;p47">
              <a:extLst>
                <a:ext uri="{FF2B5EF4-FFF2-40B4-BE49-F238E27FC236}">
                  <a16:creationId xmlns:a16="http://schemas.microsoft.com/office/drawing/2014/main" id="{47D1D3A3-2FDC-4BD2-867A-580E978185C6}"/>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896;p47">
              <a:extLst>
                <a:ext uri="{FF2B5EF4-FFF2-40B4-BE49-F238E27FC236}">
                  <a16:creationId xmlns:a16="http://schemas.microsoft.com/office/drawing/2014/main" id="{64C5A1CC-76AF-4F23-AF28-D42EE2AF30CF}"/>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897;p47">
              <a:extLst>
                <a:ext uri="{FF2B5EF4-FFF2-40B4-BE49-F238E27FC236}">
                  <a16:creationId xmlns:a16="http://schemas.microsoft.com/office/drawing/2014/main" id="{CB070041-8962-4297-94B2-76079619A42B}"/>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898;p47">
              <a:extLst>
                <a:ext uri="{FF2B5EF4-FFF2-40B4-BE49-F238E27FC236}">
                  <a16:creationId xmlns:a16="http://schemas.microsoft.com/office/drawing/2014/main" id="{AFCA21B8-86E5-48B9-9577-B35489EDDD87}"/>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899;p47">
              <a:extLst>
                <a:ext uri="{FF2B5EF4-FFF2-40B4-BE49-F238E27FC236}">
                  <a16:creationId xmlns:a16="http://schemas.microsoft.com/office/drawing/2014/main" id="{ED02A3E0-5032-4C74-90F5-907EDFDB0E45}"/>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900;p47">
              <a:extLst>
                <a:ext uri="{FF2B5EF4-FFF2-40B4-BE49-F238E27FC236}">
                  <a16:creationId xmlns:a16="http://schemas.microsoft.com/office/drawing/2014/main" id="{82F8F114-D24E-466E-9F76-F950E4B4AE4F}"/>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901;p47">
              <a:extLst>
                <a:ext uri="{FF2B5EF4-FFF2-40B4-BE49-F238E27FC236}">
                  <a16:creationId xmlns:a16="http://schemas.microsoft.com/office/drawing/2014/main" id="{57D819DE-03EA-422D-B5B1-FD4DC8C244A6}"/>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902;p47">
              <a:extLst>
                <a:ext uri="{FF2B5EF4-FFF2-40B4-BE49-F238E27FC236}">
                  <a16:creationId xmlns:a16="http://schemas.microsoft.com/office/drawing/2014/main" id="{295AB8BC-EAA4-4A53-A4ED-8EB8068AC7E3}"/>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903;p47">
              <a:extLst>
                <a:ext uri="{FF2B5EF4-FFF2-40B4-BE49-F238E27FC236}">
                  <a16:creationId xmlns:a16="http://schemas.microsoft.com/office/drawing/2014/main" id="{70FFFF20-E1C7-4682-A183-56F6CAC0862E}"/>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904;p47">
              <a:extLst>
                <a:ext uri="{FF2B5EF4-FFF2-40B4-BE49-F238E27FC236}">
                  <a16:creationId xmlns:a16="http://schemas.microsoft.com/office/drawing/2014/main" id="{1B0ADA63-86CE-484B-A48A-DCF904EFF6D8}"/>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905;p47">
              <a:extLst>
                <a:ext uri="{FF2B5EF4-FFF2-40B4-BE49-F238E27FC236}">
                  <a16:creationId xmlns:a16="http://schemas.microsoft.com/office/drawing/2014/main" id="{5E27E03C-8036-4894-95AD-587F4151EE70}"/>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906;p47">
              <a:extLst>
                <a:ext uri="{FF2B5EF4-FFF2-40B4-BE49-F238E27FC236}">
                  <a16:creationId xmlns:a16="http://schemas.microsoft.com/office/drawing/2014/main" id="{E53E347B-39A7-4B1D-9038-98EC49FB635B}"/>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907;p47">
              <a:extLst>
                <a:ext uri="{FF2B5EF4-FFF2-40B4-BE49-F238E27FC236}">
                  <a16:creationId xmlns:a16="http://schemas.microsoft.com/office/drawing/2014/main" id="{D0AF67C7-3C4F-4A99-99E7-89F643EB04E8}"/>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908;p47">
              <a:extLst>
                <a:ext uri="{FF2B5EF4-FFF2-40B4-BE49-F238E27FC236}">
                  <a16:creationId xmlns:a16="http://schemas.microsoft.com/office/drawing/2014/main" id="{8F6A7D2C-03BF-477F-A25F-E6A5B00902A0}"/>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909;p47">
              <a:extLst>
                <a:ext uri="{FF2B5EF4-FFF2-40B4-BE49-F238E27FC236}">
                  <a16:creationId xmlns:a16="http://schemas.microsoft.com/office/drawing/2014/main" id="{E0815F6E-EEA5-4458-AFEF-84E5B18E26C9}"/>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910;p47">
              <a:extLst>
                <a:ext uri="{FF2B5EF4-FFF2-40B4-BE49-F238E27FC236}">
                  <a16:creationId xmlns:a16="http://schemas.microsoft.com/office/drawing/2014/main" id="{5D3E549C-971A-42E0-B9FB-0483DC37DECC}"/>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911;p47">
              <a:extLst>
                <a:ext uri="{FF2B5EF4-FFF2-40B4-BE49-F238E27FC236}">
                  <a16:creationId xmlns:a16="http://schemas.microsoft.com/office/drawing/2014/main" id="{4B47E835-7D18-434C-B9E2-188406279B8B}"/>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912;p47">
              <a:extLst>
                <a:ext uri="{FF2B5EF4-FFF2-40B4-BE49-F238E27FC236}">
                  <a16:creationId xmlns:a16="http://schemas.microsoft.com/office/drawing/2014/main" id="{2D88F4A2-15BB-453C-8207-4E6AE770E04A}"/>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913;p47">
              <a:extLst>
                <a:ext uri="{FF2B5EF4-FFF2-40B4-BE49-F238E27FC236}">
                  <a16:creationId xmlns:a16="http://schemas.microsoft.com/office/drawing/2014/main" id="{2C85C427-75BD-4E01-B947-22E8BA500070}"/>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914;p47">
              <a:extLst>
                <a:ext uri="{FF2B5EF4-FFF2-40B4-BE49-F238E27FC236}">
                  <a16:creationId xmlns:a16="http://schemas.microsoft.com/office/drawing/2014/main" id="{5BB793D4-AF82-4116-A3D8-DC004F005CB6}"/>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915;p47">
              <a:extLst>
                <a:ext uri="{FF2B5EF4-FFF2-40B4-BE49-F238E27FC236}">
                  <a16:creationId xmlns:a16="http://schemas.microsoft.com/office/drawing/2014/main" id="{8FFF5C11-06C2-48AD-A373-769AFDA91C7F}"/>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916;p47">
              <a:extLst>
                <a:ext uri="{FF2B5EF4-FFF2-40B4-BE49-F238E27FC236}">
                  <a16:creationId xmlns:a16="http://schemas.microsoft.com/office/drawing/2014/main" id="{C142807B-8E4F-43ED-A748-6A76C15D84F1}"/>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917;p47">
              <a:extLst>
                <a:ext uri="{FF2B5EF4-FFF2-40B4-BE49-F238E27FC236}">
                  <a16:creationId xmlns:a16="http://schemas.microsoft.com/office/drawing/2014/main" id="{FAB829C1-CF64-45E8-890C-CE653FF1CDD9}"/>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918;p47">
              <a:extLst>
                <a:ext uri="{FF2B5EF4-FFF2-40B4-BE49-F238E27FC236}">
                  <a16:creationId xmlns:a16="http://schemas.microsoft.com/office/drawing/2014/main" id="{A6A0B1E3-AA76-4F14-BE2F-BBEF85F11B32}"/>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919;p47">
              <a:extLst>
                <a:ext uri="{FF2B5EF4-FFF2-40B4-BE49-F238E27FC236}">
                  <a16:creationId xmlns:a16="http://schemas.microsoft.com/office/drawing/2014/main" id="{402E0214-33FF-4919-9B9B-294F07A2C25B}"/>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920;p47">
              <a:extLst>
                <a:ext uri="{FF2B5EF4-FFF2-40B4-BE49-F238E27FC236}">
                  <a16:creationId xmlns:a16="http://schemas.microsoft.com/office/drawing/2014/main" id="{753C8881-756D-41AB-8BEE-2FCAD1D20D8B}"/>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921;p47">
              <a:extLst>
                <a:ext uri="{FF2B5EF4-FFF2-40B4-BE49-F238E27FC236}">
                  <a16:creationId xmlns:a16="http://schemas.microsoft.com/office/drawing/2014/main" id="{423C90BD-BEDE-4F20-8D0B-7326F20DEE41}"/>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922;p47">
              <a:extLst>
                <a:ext uri="{FF2B5EF4-FFF2-40B4-BE49-F238E27FC236}">
                  <a16:creationId xmlns:a16="http://schemas.microsoft.com/office/drawing/2014/main" id="{BD10D1D7-CC5F-4FBC-AE85-B1D88ABCA24A}"/>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923;p47">
              <a:extLst>
                <a:ext uri="{FF2B5EF4-FFF2-40B4-BE49-F238E27FC236}">
                  <a16:creationId xmlns:a16="http://schemas.microsoft.com/office/drawing/2014/main" id="{4F302FE0-B769-4360-89EF-C00ADA534228}"/>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924;p47">
              <a:extLst>
                <a:ext uri="{FF2B5EF4-FFF2-40B4-BE49-F238E27FC236}">
                  <a16:creationId xmlns:a16="http://schemas.microsoft.com/office/drawing/2014/main" id="{A226F0D2-F706-4DE3-A326-4AEC395AB54B}"/>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925;p47">
              <a:extLst>
                <a:ext uri="{FF2B5EF4-FFF2-40B4-BE49-F238E27FC236}">
                  <a16:creationId xmlns:a16="http://schemas.microsoft.com/office/drawing/2014/main" id="{E46637FB-68D0-4C06-A023-3ED2E793C72B}"/>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926;p47">
              <a:extLst>
                <a:ext uri="{FF2B5EF4-FFF2-40B4-BE49-F238E27FC236}">
                  <a16:creationId xmlns:a16="http://schemas.microsoft.com/office/drawing/2014/main" id="{4EF28D2B-2FE9-40B7-9B7F-5852E4B6E7DB}"/>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927;p47">
              <a:extLst>
                <a:ext uri="{FF2B5EF4-FFF2-40B4-BE49-F238E27FC236}">
                  <a16:creationId xmlns:a16="http://schemas.microsoft.com/office/drawing/2014/main" id="{96A85E45-5288-4648-8A7C-E8D18B42B8BD}"/>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928;p47">
              <a:extLst>
                <a:ext uri="{FF2B5EF4-FFF2-40B4-BE49-F238E27FC236}">
                  <a16:creationId xmlns:a16="http://schemas.microsoft.com/office/drawing/2014/main" id="{D99B522F-23D4-4D85-9284-C40FD9227883}"/>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929;p47">
              <a:extLst>
                <a:ext uri="{FF2B5EF4-FFF2-40B4-BE49-F238E27FC236}">
                  <a16:creationId xmlns:a16="http://schemas.microsoft.com/office/drawing/2014/main" id="{C74BBA7F-8B6C-4247-A2BE-14D049ADEFE7}"/>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930;p47">
              <a:extLst>
                <a:ext uri="{FF2B5EF4-FFF2-40B4-BE49-F238E27FC236}">
                  <a16:creationId xmlns:a16="http://schemas.microsoft.com/office/drawing/2014/main" id="{2F3D27EF-CF1C-44EB-B290-56B7F5AA24E3}"/>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931;p47">
              <a:extLst>
                <a:ext uri="{FF2B5EF4-FFF2-40B4-BE49-F238E27FC236}">
                  <a16:creationId xmlns:a16="http://schemas.microsoft.com/office/drawing/2014/main" id="{C42BA426-CCBF-4D2D-9026-10C9456FA911}"/>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932;p47">
              <a:extLst>
                <a:ext uri="{FF2B5EF4-FFF2-40B4-BE49-F238E27FC236}">
                  <a16:creationId xmlns:a16="http://schemas.microsoft.com/office/drawing/2014/main" id="{ED7AED6B-8528-4E88-B9E5-F41C005A195F}"/>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933;p47">
              <a:extLst>
                <a:ext uri="{FF2B5EF4-FFF2-40B4-BE49-F238E27FC236}">
                  <a16:creationId xmlns:a16="http://schemas.microsoft.com/office/drawing/2014/main" id="{06994484-882E-4F68-AC28-F5B634C578C7}"/>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934;p47">
              <a:extLst>
                <a:ext uri="{FF2B5EF4-FFF2-40B4-BE49-F238E27FC236}">
                  <a16:creationId xmlns:a16="http://schemas.microsoft.com/office/drawing/2014/main" id="{37C31721-9BD5-4706-9F9A-845E424AA39C}"/>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935;p47">
              <a:extLst>
                <a:ext uri="{FF2B5EF4-FFF2-40B4-BE49-F238E27FC236}">
                  <a16:creationId xmlns:a16="http://schemas.microsoft.com/office/drawing/2014/main" id="{D85DE23D-C464-453A-BA19-6A937D5A3DE8}"/>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936;p47">
              <a:extLst>
                <a:ext uri="{FF2B5EF4-FFF2-40B4-BE49-F238E27FC236}">
                  <a16:creationId xmlns:a16="http://schemas.microsoft.com/office/drawing/2014/main" id="{39214AFF-7CDE-40EF-BF7A-4A24856F9146}"/>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937;p47">
              <a:extLst>
                <a:ext uri="{FF2B5EF4-FFF2-40B4-BE49-F238E27FC236}">
                  <a16:creationId xmlns:a16="http://schemas.microsoft.com/office/drawing/2014/main" id="{C4F28946-2FB2-4D52-BCBE-6B79572DAB5F}"/>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938;p47">
              <a:extLst>
                <a:ext uri="{FF2B5EF4-FFF2-40B4-BE49-F238E27FC236}">
                  <a16:creationId xmlns:a16="http://schemas.microsoft.com/office/drawing/2014/main" id="{69C7224E-7B5D-4E77-A8F0-A889B7BA08A5}"/>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939;p47">
              <a:extLst>
                <a:ext uri="{FF2B5EF4-FFF2-40B4-BE49-F238E27FC236}">
                  <a16:creationId xmlns:a16="http://schemas.microsoft.com/office/drawing/2014/main" id="{1C290980-EC1F-44BD-8F17-78C4F455A337}"/>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940;p47">
              <a:extLst>
                <a:ext uri="{FF2B5EF4-FFF2-40B4-BE49-F238E27FC236}">
                  <a16:creationId xmlns:a16="http://schemas.microsoft.com/office/drawing/2014/main" id="{3570A8C5-EBD7-4F47-BC76-2A1DCB9142EE}"/>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941;p47">
              <a:extLst>
                <a:ext uri="{FF2B5EF4-FFF2-40B4-BE49-F238E27FC236}">
                  <a16:creationId xmlns:a16="http://schemas.microsoft.com/office/drawing/2014/main" id="{7CCF7AC6-3E87-40F4-9360-F1371FFE31FD}"/>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942;p47">
              <a:extLst>
                <a:ext uri="{FF2B5EF4-FFF2-40B4-BE49-F238E27FC236}">
                  <a16:creationId xmlns:a16="http://schemas.microsoft.com/office/drawing/2014/main" id="{73C3E4F9-9F4C-4B03-8ACD-247E890CF314}"/>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943;p47">
              <a:extLst>
                <a:ext uri="{FF2B5EF4-FFF2-40B4-BE49-F238E27FC236}">
                  <a16:creationId xmlns:a16="http://schemas.microsoft.com/office/drawing/2014/main" id="{53A6E777-7F48-4C6A-BC61-41F85755DA72}"/>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944;p47">
              <a:extLst>
                <a:ext uri="{FF2B5EF4-FFF2-40B4-BE49-F238E27FC236}">
                  <a16:creationId xmlns:a16="http://schemas.microsoft.com/office/drawing/2014/main" id="{78EFF5EE-0569-40C2-9653-9776D02BEF71}"/>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945;p47">
              <a:extLst>
                <a:ext uri="{FF2B5EF4-FFF2-40B4-BE49-F238E27FC236}">
                  <a16:creationId xmlns:a16="http://schemas.microsoft.com/office/drawing/2014/main" id="{5C6B16C0-536B-44E8-AC8D-64198FD6D88B}"/>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946;p47">
              <a:extLst>
                <a:ext uri="{FF2B5EF4-FFF2-40B4-BE49-F238E27FC236}">
                  <a16:creationId xmlns:a16="http://schemas.microsoft.com/office/drawing/2014/main" id="{B57B06A0-ACA9-4D32-8C88-E36478C9BFCB}"/>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947;p47">
              <a:extLst>
                <a:ext uri="{FF2B5EF4-FFF2-40B4-BE49-F238E27FC236}">
                  <a16:creationId xmlns:a16="http://schemas.microsoft.com/office/drawing/2014/main" id="{F7438F4D-7F51-487F-B8A4-746404B029B1}"/>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948;p47">
              <a:extLst>
                <a:ext uri="{FF2B5EF4-FFF2-40B4-BE49-F238E27FC236}">
                  <a16:creationId xmlns:a16="http://schemas.microsoft.com/office/drawing/2014/main" id="{9C258EAA-90CC-4827-9E10-E406DC3B368E}"/>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949;p47">
              <a:extLst>
                <a:ext uri="{FF2B5EF4-FFF2-40B4-BE49-F238E27FC236}">
                  <a16:creationId xmlns:a16="http://schemas.microsoft.com/office/drawing/2014/main" id="{D11A1532-EA07-4762-BE77-27A3462843AE}"/>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950;p47">
              <a:extLst>
                <a:ext uri="{FF2B5EF4-FFF2-40B4-BE49-F238E27FC236}">
                  <a16:creationId xmlns:a16="http://schemas.microsoft.com/office/drawing/2014/main" id="{89679C80-1816-4DFF-92F2-C55D46C3153F}"/>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951;p47">
              <a:extLst>
                <a:ext uri="{FF2B5EF4-FFF2-40B4-BE49-F238E27FC236}">
                  <a16:creationId xmlns:a16="http://schemas.microsoft.com/office/drawing/2014/main" id="{39A28C59-0EE8-4ABD-9D7A-AC441CC670AD}"/>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952;p47">
              <a:extLst>
                <a:ext uri="{FF2B5EF4-FFF2-40B4-BE49-F238E27FC236}">
                  <a16:creationId xmlns:a16="http://schemas.microsoft.com/office/drawing/2014/main" id="{F6C39406-A145-4425-B940-B1A6A3C72338}"/>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953;p47">
              <a:extLst>
                <a:ext uri="{FF2B5EF4-FFF2-40B4-BE49-F238E27FC236}">
                  <a16:creationId xmlns:a16="http://schemas.microsoft.com/office/drawing/2014/main" id="{4FD85FF5-6BBD-408C-9EDF-13D27CC59443}"/>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954;p47">
              <a:extLst>
                <a:ext uri="{FF2B5EF4-FFF2-40B4-BE49-F238E27FC236}">
                  <a16:creationId xmlns:a16="http://schemas.microsoft.com/office/drawing/2014/main" id="{A2F64496-2B79-446E-B38A-FC2F27B77F79}"/>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955;p47">
              <a:extLst>
                <a:ext uri="{FF2B5EF4-FFF2-40B4-BE49-F238E27FC236}">
                  <a16:creationId xmlns:a16="http://schemas.microsoft.com/office/drawing/2014/main" id="{C4FCFEE1-DD67-42D7-B03B-588666CC9DB4}"/>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956;p47">
              <a:extLst>
                <a:ext uri="{FF2B5EF4-FFF2-40B4-BE49-F238E27FC236}">
                  <a16:creationId xmlns:a16="http://schemas.microsoft.com/office/drawing/2014/main" id="{FBDFDBB1-645C-4A8B-AD78-D1A670CB81B6}"/>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957;p47">
              <a:extLst>
                <a:ext uri="{FF2B5EF4-FFF2-40B4-BE49-F238E27FC236}">
                  <a16:creationId xmlns:a16="http://schemas.microsoft.com/office/drawing/2014/main" id="{1F9F1A4D-4215-407B-8903-69C8A3A1E8B0}"/>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958;p47">
              <a:extLst>
                <a:ext uri="{FF2B5EF4-FFF2-40B4-BE49-F238E27FC236}">
                  <a16:creationId xmlns:a16="http://schemas.microsoft.com/office/drawing/2014/main" id="{1BDC0304-3D47-48E0-8303-729713CD8073}"/>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959;p47">
              <a:extLst>
                <a:ext uri="{FF2B5EF4-FFF2-40B4-BE49-F238E27FC236}">
                  <a16:creationId xmlns:a16="http://schemas.microsoft.com/office/drawing/2014/main" id="{C665815E-0DA8-4D84-934E-4378F240608B}"/>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2960;p47">
              <a:extLst>
                <a:ext uri="{FF2B5EF4-FFF2-40B4-BE49-F238E27FC236}">
                  <a16:creationId xmlns:a16="http://schemas.microsoft.com/office/drawing/2014/main" id="{94C6FFAF-A938-4CC7-B362-D4D2CE21A185}"/>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2961;p47">
              <a:extLst>
                <a:ext uri="{FF2B5EF4-FFF2-40B4-BE49-F238E27FC236}">
                  <a16:creationId xmlns:a16="http://schemas.microsoft.com/office/drawing/2014/main" id="{D2DC8CC2-6F87-4C1C-8D07-FF9178F323D8}"/>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2962;p47">
              <a:extLst>
                <a:ext uri="{FF2B5EF4-FFF2-40B4-BE49-F238E27FC236}">
                  <a16:creationId xmlns:a16="http://schemas.microsoft.com/office/drawing/2014/main" id="{3EDBF28A-40D6-40B4-A558-A040EA6DB1D9}"/>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2963;p47">
              <a:extLst>
                <a:ext uri="{FF2B5EF4-FFF2-40B4-BE49-F238E27FC236}">
                  <a16:creationId xmlns:a16="http://schemas.microsoft.com/office/drawing/2014/main" id="{CEECCC40-7F8D-4A83-BA41-B4F9453F7AC9}"/>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2964;p47">
              <a:extLst>
                <a:ext uri="{FF2B5EF4-FFF2-40B4-BE49-F238E27FC236}">
                  <a16:creationId xmlns:a16="http://schemas.microsoft.com/office/drawing/2014/main" id="{82AD4193-B870-4E5E-B312-7A397840EC4F}"/>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2965;p47">
              <a:extLst>
                <a:ext uri="{FF2B5EF4-FFF2-40B4-BE49-F238E27FC236}">
                  <a16:creationId xmlns:a16="http://schemas.microsoft.com/office/drawing/2014/main" id="{DA91B0D9-1963-462A-99FF-59F9BE29F060}"/>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2966;p47">
              <a:extLst>
                <a:ext uri="{FF2B5EF4-FFF2-40B4-BE49-F238E27FC236}">
                  <a16:creationId xmlns:a16="http://schemas.microsoft.com/office/drawing/2014/main" id="{34536CD0-3B75-443E-8D8A-C4FB6146AD61}"/>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2967;p47">
              <a:extLst>
                <a:ext uri="{FF2B5EF4-FFF2-40B4-BE49-F238E27FC236}">
                  <a16:creationId xmlns:a16="http://schemas.microsoft.com/office/drawing/2014/main" id="{2396FAA8-D607-4BDA-88A9-3C6295F9524B}"/>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2968;p47">
              <a:extLst>
                <a:ext uri="{FF2B5EF4-FFF2-40B4-BE49-F238E27FC236}">
                  <a16:creationId xmlns:a16="http://schemas.microsoft.com/office/drawing/2014/main" id="{80206A7E-4860-4886-92DA-7F77A1F5DD58}"/>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2969;p47">
              <a:extLst>
                <a:ext uri="{FF2B5EF4-FFF2-40B4-BE49-F238E27FC236}">
                  <a16:creationId xmlns:a16="http://schemas.microsoft.com/office/drawing/2014/main" id="{D05D7B19-E734-413D-A12C-38989C349FE9}"/>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2970;p47">
              <a:extLst>
                <a:ext uri="{FF2B5EF4-FFF2-40B4-BE49-F238E27FC236}">
                  <a16:creationId xmlns:a16="http://schemas.microsoft.com/office/drawing/2014/main" id="{8DE6D073-5124-4164-B15F-06AD77A595F2}"/>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971;p47">
              <a:extLst>
                <a:ext uri="{FF2B5EF4-FFF2-40B4-BE49-F238E27FC236}">
                  <a16:creationId xmlns:a16="http://schemas.microsoft.com/office/drawing/2014/main" id="{50CAC0A9-589C-47D7-977A-9F2D29A77F72}"/>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972;p47">
              <a:extLst>
                <a:ext uri="{FF2B5EF4-FFF2-40B4-BE49-F238E27FC236}">
                  <a16:creationId xmlns:a16="http://schemas.microsoft.com/office/drawing/2014/main" id="{0C22FC29-F1C2-4885-A995-7FF564D82740}"/>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973;p47">
              <a:extLst>
                <a:ext uri="{FF2B5EF4-FFF2-40B4-BE49-F238E27FC236}">
                  <a16:creationId xmlns:a16="http://schemas.microsoft.com/office/drawing/2014/main" id="{FBB50636-780E-4FCD-8B1E-7E398CA20911}"/>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974;p47">
              <a:extLst>
                <a:ext uri="{FF2B5EF4-FFF2-40B4-BE49-F238E27FC236}">
                  <a16:creationId xmlns:a16="http://schemas.microsoft.com/office/drawing/2014/main" id="{5BCA95E5-EEFC-4819-8B48-630809F94278}"/>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975;p47">
              <a:extLst>
                <a:ext uri="{FF2B5EF4-FFF2-40B4-BE49-F238E27FC236}">
                  <a16:creationId xmlns:a16="http://schemas.microsoft.com/office/drawing/2014/main" id="{B65128C6-7933-422C-A856-6F7D5F067ED1}"/>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976;p47">
              <a:extLst>
                <a:ext uri="{FF2B5EF4-FFF2-40B4-BE49-F238E27FC236}">
                  <a16:creationId xmlns:a16="http://schemas.microsoft.com/office/drawing/2014/main" id="{38ECD979-5830-473A-86CB-33A3FE8FB5A1}"/>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977;p47">
              <a:extLst>
                <a:ext uri="{FF2B5EF4-FFF2-40B4-BE49-F238E27FC236}">
                  <a16:creationId xmlns:a16="http://schemas.microsoft.com/office/drawing/2014/main" id="{0743B168-6753-4B0A-9A1A-1B10DBBFE867}"/>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978;p47">
              <a:extLst>
                <a:ext uri="{FF2B5EF4-FFF2-40B4-BE49-F238E27FC236}">
                  <a16:creationId xmlns:a16="http://schemas.microsoft.com/office/drawing/2014/main" id="{C1F44DB3-47E5-41AA-BF34-430CD83A8894}"/>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979;p47">
              <a:extLst>
                <a:ext uri="{FF2B5EF4-FFF2-40B4-BE49-F238E27FC236}">
                  <a16:creationId xmlns:a16="http://schemas.microsoft.com/office/drawing/2014/main" id="{5F1E8492-2677-4434-AE7F-1F27A52FFE79}"/>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980;p47">
              <a:extLst>
                <a:ext uri="{FF2B5EF4-FFF2-40B4-BE49-F238E27FC236}">
                  <a16:creationId xmlns:a16="http://schemas.microsoft.com/office/drawing/2014/main" id="{F1EC6ED8-B460-41A5-9736-51A68C26E88A}"/>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981;p47">
              <a:extLst>
                <a:ext uri="{FF2B5EF4-FFF2-40B4-BE49-F238E27FC236}">
                  <a16:creationId xmlns:a16="http://schemas.microsoft.com/office/drawing/2014/main" id="{3EC9C35D-5B15-406B-9CE4-8C5FD0F6F861}"/>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982;p47">
              <a:extLst>
                <a:ext uri="{FF2B5EF4-FFF2-40B4-BE49-F238E27FC236}">
                  <a16:creationId xmlns:a16="http://schemas.microsoft.com/office/drawing/2014/main" id="{C44CCABB-DF98-45E7-80EE-162ED916E9D7}"/>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983;p47">
              <a:extLst>
                <a:ext uri="{FF2B5EF4-FFF2-40B4-BE49-F238E27FC236}">
                  <a16:creationId xmlns:a16="http://schemas.microsoft.com/office/drawing/2014/main" id="{53AFC488-C93E-47EE-BC60-E3472CA31558}"/>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984;p47">
              <a:extLst>
                <a:ext uri="{FF2B5EF4-FFF2-40B4-BE49-F238E27FC236}">
                  <a16:creationId xmlns:a16="http://schemas.microsoft.com/office/drawing/2014/main" id="{CFD91E01-8D21-4B78-9F3F-6FE461BC56CE}"/>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985;p47">
              <a:extLst>
                <a:ext uri="{FF2B5EF4-FFF2-40B4-BE49-F238E27FC236}">
                  <a16:creationId xmlns:a16="http://schemas.microsoft.com/office/drawing/2014/main" id="{10B4D253-8F3E-4A61-BC0D-6F6BC6F53DED}"/>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986;p47">
              <a:extLst>
                <a:ext uri="{FF2B5EF4-FFF2-40B4-BE49-F238E27FC236}">
                  <a16:creationId xmlns:a16="http://schemas.microsoft.com/office/drawing/2014/main" id="{18CBAE15-27DD-4A7D-AC5D-07E0BBFABBDC}"/>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987;p47">
              <a:extLst>
                <a:ext uri="{FF2B5EF4-FFF2-40B4-BE49-F238E27FC236}">
                  <a16:creationId xmlns:a16="http://schemas.microsoft.com/office/drawing/2014/main" id="{650D064B-6BE7-45A0-B276-C41D36241400}"/>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2988;p47">
              <a:extLst>
                <a:ext uri="{FF2B5EF4-FFF2-40B4-BE49-F238E27FC236}">
                  <a16:creationId xmlns:a16="http://schemas.microsoft.com/office/drawing/2014/main" id="{858E48CD-2F99-4D3E-B84B-D0D54D3F9844}"/>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2989;p47">
              <a:extLst>
                <a:ext uri="{FF2B5EF4-FFF2-40B4-BE49-F238E27FC236}">
                  <a16:creationId xmlns:a16="http://schemas.microsoft.com/office/drawing/2014/main" id="{9AC5F414-F82F-47CD-8F17-7A714410C83C}"/>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2990;p47">
              <a:extLst>
                <a:ext uri="{FF2B5EF4-FFF2-40B4-BE49-F238E27FC236}">
                  <a16:creationId xmlns:a16="http://schemas.microsoft.com/office/drawing/2014/main" id="{E39EA1C4-F002-4359-8FB3-8C649D7372E8}"/>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2991;p47">
              <a:extLst>
                <a:ext uri="{FF2B5EF4-FFF2-40B4-BE49-F238E27FC236}">
                  <a16:creationId xmlns:a16="http://schemas.microsoft.com/office/drawing/2014/main" id="{B13A307E-BEFB-44F0-8448-4C8FD3F10A77}"/>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2992;p47">
              <a:extLst>
                <a:ext uri="{FF2B5EF4-FFF2-40B4-BE49-F238E27FC236}">
                  <a16:creationId xmlns:a16="http://schemas.microsoft.com/office/drawing/2014/main" id="{58C72942-3AAC-477C-8EF3-FF7043C54896}"/>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2993;p47">
              <a:extLst>
                <a:ext uri="{FF2B5EF4-FFF2-40B4-BE49-F238E27FC236}">
                  <a16:creationId xmlns:a16="http://schemas.microsoft.com/office/drawing/2014/main" id="{1038CEEC-7756-4A85-97BE-E874DB1A4897}"/>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2994;p47">
              <a:extLst>
                <a:ext uri="{FF2B5EF4-FFF2-40B4-BE49-F238E27FC236}">
                  <a16:creationId xmlns:a16="http://schemas.microsoft.com/office/drawing/2014/main" id="{1735B6CB-7A8F-4DEE-8896-84AC0EF02E65}"/>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2995;p47">
              <a:extLst>
                <a:ext uri="{FF2B5EF4-FFF2-40B4-BE49-F238E27FC236}">
                  <a16:creationId xmlns:a16="http://schemas.microsoft.com/office/drawing/2014/main" id="{93211059-A09D-436C-8FC7-AEAA08400E55}"/>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2996;p47">
              <a:extLst>
                <a:ext uri="{FF2B5EF4-FFF2-40B4-BE49-F238E27FC236}">
                  <a16:creationId xmlns:a16="http://schemas.microsoft.com/office/drawing/2014/main" id="{4F8141D6-F1AB-4970-BFFD-DE529388CDF6}"/>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2997;p47">
              <a:extLst>
                <a:ext uri="{FF2B5EF4-FFF2-40B4-BE49-F238E27FC236}">
                  <a16:creationId xmlns:a16="http://schemas.microsoft.com/office/drawing/2014/main" id="{D9C34B47-1FCF-43C1-91C7-CC6F302C0015}"/>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2998;p47">
              <a:extLst>
                <a:ext uri="{FF2B5EF4-FFF2-40B4-BE49-F238E27FC236}">
                  <a16:creationId xmlns:a16="http://schemas.microsoft.com/office/drawing/2014/main" id="{2DB18D50-F744-495E-A0F9-FE5B2F79BCD2}"/>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2999;p47">
              <a:extLst>
                <a:ext uri="{FF2B5EF4-FFF2-40B4-BE49-F238E27FC236}">
                  <a16:creationId xmlns:a16="http://schemas.microsoft.com/office/drawing/2014/main" id="{1123AAF6-C5FD-41E8-B9BB-BB3139A8BA29}"/>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000;p47">
              <a:extLst>
                <a:ext uri="{FF2B5EF4-FFF2-40B4-BE49-F238E27FC236}">
                  <a16:creationId xmlns:a16="http://schemas.microsoft.com/office/drawing/2014/main" id="{EE565EE6-6920-48AE-8EB5-3B0C4BCA2DC3}"/>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001;p47">
              <a:extLst>
                <a:ext uri="{FF2B5EF4-FFF2-40B4-BE49-F238E27FC236}">
                  <a16:creationId xmlns:a16="http://schemas.microsoft.com/office/drawing/2014/main" id="{5FC069DA-8CDA-4F1A-8DC9-119624625B2D}"/>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002;p47">
              <a:extLst>
                <a:ext uri="{FF2B5EF4-FFF2-40B4-BE49-F238E27FC236}">
                  <a16:creationId xmlns:a16="http://schemas.microsoft.com/office/drawing/2014/main" id="{A6AC4B0A-B0B2-4862-9E96-8E1ACC7ABDE1}"/>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003;p47">
              <a:extLst>
                <a:ext uri="{FF2B5EF4-FFF2-40B4-BE49-F238E27FC236}">
                  <a16:creationId xmlns:a16="http://schemas.microsoft.com/office/drawing/2014/main" id="{B1E2CE47-D127-45F1-8326-8E4C73C5ADA9}"/>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004;p47">
              <a:extLst>
                <a:ext uri="{FF2B5EF4-FFF2-40B4-BE49-F238E27FC236}">
                  <a16:creationId xmlns:a16="http://schemas.microsoft.com/office/drawing/2014/main" id="{BB2AED04-421B-40FE-A0B8-4B26E3FFD559}"/>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005;p47">
              <a:extLst>
                <a:ext uri="{FF2B5EF4-FFF2-40B4-BE49-F238E27FC236}">
                  <a16:creationId xmlns:a16="http://schemas.microsoft.com/office/drawing/2014/main" id="{FCB75583-34B5-41ED-86AC-98DE5C785793}"/>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006;p47">
              <a:extLst>
                <a:ext uri="{FF2B5EF4-FFF2-40B4-BE49-F238E27FC236}">
                  <a16:creationId xmlns:a16="http://schemas.microsoft.com/office/drawing/2014/main" id="{3625D8EF-08E4-4A31-9739-52F1D5D1E978}"/>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007;p47">
              <a:extLst>
                <a:ext uri="{FF2B5EF4-FFF2-40B4-BE49-F238E27FC236}">
                  <a16:creationId xmlns:a16="http://schemas.microsoft.com/office/drawing/2014/main" id="{E3F51471-511D-48D5-89FF-8D0FD359D41B}"/>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008;p47">
              <a:extLst>
                <a:ext uri="{FF2B5EF4-FFF2-40B4-BE49-F238E27FC236}">
                  <a16:creationId xmlns:a16="http://schemas.microsoft.com/office/drawing/2014/main" id="{05B61165-5DC2-488F-8646-4DD5092BE72A}"/>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009;p47">
              <a:extLst>
                <a:ext uri="{FF2B5EF4-FFF2-40B4-BE49-F238E27FC236}">
                  <a16:creationId xmlns:a16="http://schemas.microsoft.com/office/drawing/2014/main" id="{6863015C-048F-43AD-A8C8-71DBB8D427BF}"/>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3010;p47">
              <a:extLst>
                <a:ext uri="{FF2B5EF4-FFF2-40B4-BE49-F238E27FC236}">
                  <a16:creationId xmlns:a16="http://schemas.microsoft.com/office/drawing/2014/main" id="{EF54A405-897C-4226-84EB-63B34FC466B9}"/>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011;p47">
              <a:extLst>
                <a:ext uri="{FF2B5EF4-FFF2-40B4-BE49-F238E27FC236}">
                  <a16:creationId xmlns:a16="http://schemas.microsoft.com/office/drawing/2014/main" id="{9A6EBB00-54C0-4DC7-938D-B037593A68C0}"/>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012;p47">
              <a:extLst>
                <a:ext uri="{FF2B5EF4-FFF2-40B4-BE49-F238E27FC236}">
                  <a16:creationId xmlns:a16="http://schemas.microsoft.com/office/drawing/2014/main" id="{029ED991-DB7D-4E57-8B89-20910677E283}"/>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3013;p47">
              <a:extLst>
                <a:ext uri="{FF2B5EF4-FFF2-40B4-BE49-F238E27FC236}">
                  <a16:creationId xmlns:a16="http://schemas.microsoft.com/office/drawing/2014/main" id="{11659935-CE44-4982-BE19-B6432CCC71A1}"/>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3014;p47">
              <a:extLst>
                <a:ext uri="{FF2B5EF4-FFF2-40B4-BE49-F238E27FC236}">
                  <a16:creationId xmlns:a16="http://schemas.microsoft.com/office/drawing/2014/main" id="{F7C27F78-B27F-4667-8BFC-5321184C5403}"/>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3015;p47">
              <a:extLst>
                <a:ext uri="{FF2B5EF4-FFF2-40B4-BE49-F238E27FC236}">
                  <a16:creationId xmlns:a16="http://schemas.microsoft.com/office/drawing/2014/main" id="{9F228DA7-3127-437D-ABA5-8F99524094F7}"/>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3016;p47">
              <a:extLst>
                <a:ext uri="{FF2B5EF4-FFF2-40B4-BE49-F238E27FC236}">
                  <a16:creationId xmlns:a16="http://schemas.microsoft.com/office/drawing/2014/main" id="{DD81476B-FDA5-4BC1-80DB-8350350B0592}"/>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3017;p47">
              <a:extLst>
                <a:ext uri="{FF2B5EF4-FFF2-40B4-BE49-F238E27FC236}">
                  <a16:creationId xmlns:a16="http://schemas.microsoft.com/office/drawing/2014/main" id="{91F0C6F9-2378-4E2D-8953-F63037FD02B0}"/>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3018;p47">
              <a:extLst>
                <a:ext uri="{FF2B5EF4-FFF2-40B4-BE49-F238E27FC236}">
                  <a16:creationId xmlns:a16="http://schemas.microsoft.com/office/drawing/2014/main" id="{15F1D870-1385-4E60-9150-7B63C0DC0B70}"/>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3019;p47">
              <a:extLst>
                <a:ext uri="{FF2B5EF4-FFF2-40B4-BE49-F238E27FC236}">
                  <a16:creationId xmlns:a16="http://schemas.microsoft.com/office/drawing/2014/main" id="{DF1AEF5A-3E24-4DB6-94FF-8C0F2E09BC24}"/>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3020;p47">
              <a:extLst>
                <a:ext uri="{FF2B5EF4-FFF2-40B4-BE49-F238E27FC236}">
                  <a16:creationId xmlns:a16="http://schemas.microsoft.com/office/drawing/2014/main" id="{87A49BC9-5A9C-4FE7-A079-9FAFC18655EA}"/>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3021;p47">
              <a:extLst>
                <a:ext uri="{FF2B5EF4-FFF2-40B4-BE49-F238E27FC236}">
                  <a16:creationId xmlns:a16="http://schemas.microsoft.com/office/drawing/2014/main" id="{B252E397-3FDD-455B-8040-3D18F032666D}"/>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3022;p47">
              <a:extLst>
                <a:ext uri="{FF2B5EF4-FFF2-40B4-BE49-F238E27FC236}">
                  <a16:creationId xmlns:a16="http://schemas.microsoft.com/office/drawing/2014/main" id="{F7D108D8-4A6B-4E0C-ACF6-AE94AD599666}"/>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3023;p47">
              <a:extLst>
                <a:ext uri="{FF2B5EF4-FFF2-40B4-BE49-F238E27FC236}">
                  <a16:creationId xmlns:a16="http://schemas.microsoft.com/office/drawing/2014/main" id="{2AF05762-A749-49CA-B323-965B4126B85A}"/>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3024;p47">
              <a:extLst>
                <a:ext uri="{FF2B5EF4-FFF2-40B4-BE49-F238E27FC236}">
                  <a16:creationId xmlns:a16="http://schemas.microsoft.com/office/drawing/2014/main" id="{0B3E89BF-0F17-4783-8232-F4458C219B2D}"/>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3025;p47">
              <a:extLst>
                <a:ext uri="{FF2B5EF4-FFF2-40B4-BE49-F238E27FC236}">
                  <a16:creationId xmlns:a16="http://schemas.microsoft.com/office/drawing/2014/main" id="{D4940C0A-1710-4B2F-9C4C-215A36A62C5C}"/>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3026;p47">
              <a:extLst>
                <a:ext uri="{FF2B5EF4-FFF2-40B4-BE49-F238E27FC236}">
                  <a16:creationId xmlns:a16="http://schemas.microsoft.com/office/drawing/2014/main" id="{15F6C672-E259-426E-9CF0-01471A1EDF89}"/>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3027;p47">
              <a:extLst>
                <a:ext uri="{FF2B5EF4-FFF2-40B4-BE49-F238E27FC236}">
                  <a16:creationId xmlns:a16="http://schemas.microsoft.com/office/drawing/2014/main" id="{A8699CD9-215C-4958-9374-BF923CFE757B}"/>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2" name="Google Shape;3028;p47">
              <a:extLst>
                <a:ext uri="{FF2B5EF4-FFF2-40B4-BE49-F238E27FC236}">
                  <a16:creationId xmlns:a16="http://schemas.microsoft.com/office/drawing/2014/main" id="{53D34CC3-3F6D-49DF-A251-C5627B9288D6}"/>
                </a:ext>
              </a:extLst>
            </p:cNvPr>
            <p:cNvGrpSpPr/>
            <p:nvPr/>
          </p:nvGrpSpPr>
          <p:grpSpPr>
            <a:xfrm>
              <a:off x="3871486" y="368362"/>
              <a:ext cx="330894" cy="250785"/>
              <a:chOff x="6621095" y="1452181"/>
              <a:chExt cx="330894" cy="250785"/>
            </a:xfrm>
          </p:grpSpPr>
          <p:sp>
            <p:nvSpPr>
              <p:cNvPr id="599" name="Google Shape;3029;p47">
                <a:extLst>
                  <a:ext uri="{FF2B5EF4-FFF2-40B4-BE49-F238E27FC236}">
                    <a16:creationId xmlns:a16="http://schemas.microsoft.com/office/drawing/2014/main" id="{9FF5BAC5-97E7-4919-98C0-1564B789896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3030;p47">
                <a:extLst>
                  <a:ext uri="{FF2B5EF4-FFF2-40B4-BE49-F238E27FC236}">
                    <a16:creationId xmlns:a16="http://schemas.microsoft.com/office/drawing/2014/main" id="{F2E3F410-45D5-4706-A055-64DB5A51751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3031;p47">
                <a:extLst>
                  <a:ext uri="{FF2B5EF4-FFF2-40B4-BE49-F238E27FC236}">
                    <a16:creationId xmlns:a16="http://schemas.microsoft.com/office/drawing/2014/main" id="{4D1EEC88-0C40-4CB8-9898-C2E76D4C1AF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3032;p47">
                <a:extLst>
                  <a:ext uri="{FF2B5EF4-FFF2-40B4-BE49-F238E27FC236}">
                    <a16:creationId xmlns:a16="http://schemas.microsoft.com/office/drawing/2014/main" id="{823B55FE-E31F-4015-A1A5-FEC5A741802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3033;p47">
                <a:extLst>
                  <a:ext uri="{FF2B5EF4-FFF2-40B4-BE49-F238E27FC236}">
                    <a16:creationId xmlns:a16="http://schemas.microsoft.com/office/drawing/2014/main" id="{D45DD451-B20E-4B86-88E9-A688D7EC052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3" name="Google Shape;3034;p47">
              <a:extLst>
                <a:ext uri="{FF2B5EF4-FFF2-40B4-BE49-F238E27FC236}">
                  <a16:creationId xmlns:a16="http://schemas.microsoft.com/office/drawing/2014/main" id="{E4450166-5840-45F5-ADCC-36DD52C5E52C}"/>
                </a:ext>
              </a:extLst>
            </p:cNvPr>
            <p:cNvGrpSpPr/>
            <p:nvPr/>
          </p:nvGrpSpPr>
          <p:grpSpPr>
            <a:xfrm>
              <a:off x="4704106" y="852569"/>
              <a:ext cx="330894" cy="250785"/>
              <a:chOff x="6621095" y="1452181"/>
              <a:chExt cx="330894" cy="250785"/>
            </a:xfrm>
          </p:grpSpPr>
          <p:sp>
            <p:nvSpPr>
              <p:cNvPr id="594" name="Google Shape;3035;p47">
                <a:extLst>
                  <a:ext uri="{FF2B5EF4-FFF2-40B4-BE49-F238E27FC236}">
                    <a16:creationId xmlns:a16="http://schemas.microsoft.com/office/drawing/2014/main" id="{B33DD56B-82A9-47A9-8D05-367311DD618B}"/>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3036;p47">
                <a:extLst>
                  <a:ext uri="{FF2B5EF4-FFF2-40B4-BE49-F238E27FC236}">
                    <a16:creationId xmlns:a16="http://schemas.microsoft.com/office/drawing/2014/main" id="{0B41FCE8-08C7-4A58-AC55-8B38C45A2C58}"/>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3037;p47">
                <a:extLst>
                  <a:ext uri="{FF2B5EF4-FFF2-40B4-BE49-F238E27FC236}">
                    <a16:creationId xmlns:a16="http://schemas.microsoft.com/office/drawing/2014/main" id="{EA45EC7F-85E0-413A-9C5C-3C25B8E328F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3038;p47">
                <a:extLst>
                  <a:ext uri="{FF2B5EF4-FFF2-40B4-BE49-F238E27FC236}">
                    <a16:creationId xmlns:a16="http://schemas.microsoft.com/office/drawing/2014/main" id="{4260FE46-D1F0-4C42-9631-40DA8965F06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3039;p47">
                <a:extLst>
                  <a:ext uri="{FF2B5EF4-FFF2-40B4-BE49-F238E27FC236}">
                    <a16:creationId xmlns:a16="http://schemas.microsoft.com/office/drawing/2014/main" id="{D6CC8E06-A07D-4387-829B-EB18D9146CC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4" name="Google Shape;3040;p47">
              <a:extLst>
                <a:ext uri="{FF2B5EF4-FFF2-40B4-BE49-F238E27FC236}">
                  <a16:creationId xmlns:a16="http://schemas.microsoft.com/office/drawing/2014/main" id="{53624CFC-E251-4EAB-9CD9-E82FDA0F7AA6}"/>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3041;p47">
              <a:extLst>
                <a:ext uri="{FF2B5EF4-FFF2-40B4-BE49-F238E27FC236}">
                  <a16:creationId xmlns:a16="http://schemas.microsoft.com/office/drawing/2014/main" id="{8520AB40-BA46-470C-8B25-19DA2C2A3183}"/>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6" name="Google Shape;3042;p47">
              <a:extLst>
                <a:ext uri="{FF2B5EF4-FFF2-40B4-BE49-F238E27FC236}">
                  <a16:creationId xmlns:a16="http://schemas.microsoft.com/office/drawing/2014/main" id="{1330EFD5-AADF-423B-AEE1-05C5A143D540}"/>
                </a:ext>
              </a:extLst>
            </p:cNvPr>
            <p:cNvGrpSpPr/>
            <p:nvPr/>
          </p:nvGrpSpPr>
          <p:grpSpPr>
            <a:xfrm flipH="1">
              <a:off x="2446567" y="1414370"/>
              <a:ext cx="298963" cy="226660"/>
              <a:chOff x="6621095" y="1452181"/>
              <a:chExt cx="330894" cy="250785"/>
            </a:xfrm>
          </p:grpSpPr>
          <p:sp>
            <p:nvSpPr>
              <p:cNvPr id="589" name="Google Shape;3043;p47">
                <a:extLst>
                  <a:ext uri="{FF2B5EF4-FFF2-40B4-BE49-F238E27FC236}">
                    <a16:creationId xmlns:a16="http://schemas.microsoft.com/office/drawing/2014/main" id="{378E7EA4-0DDA-4B6D-B762-C85FF286DE3C}"/>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3044;p47">
                <a:extLst>
                  <a:ext uri="{FF2B5EF4-FFF2-40B4-BE49-F238E27FC236}">
                    <a16:creationId xmlns:a16="http://schemas.microsoft.com/office/drawing/2014/main" id="{24ABA30F-05E8-42D9-AD0B-E9E7AF7D36CB}"/>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3045;p47">
                <a:extLst>
                  <a:ext uri="{FF2B5EF4-FFF2-40B4-BE49-F238E27FC236}">
                    <a16:creationId xmlns:a16="http://schemas.microsoft.com/office/drawing/2014/main" id="{079CC4CD-6BBF-4D67-B29C-E443D446EEBA}"/>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3046;p47">
                <a:extLst>
                  <a:ext uri="{FF2B5EF4-FFF2-40B4-BE49-F238E27FC236}">
                    <a16:creationId xmlns:a16="http://schemas.microsoft.com/office/drawing/2014/main" id="{5B048406-8E9F-4D55-98F8-520698EB83B5}"/>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3047;p47">
                <a:extLst>
                  <a:ext uri="{FF2B5EF4-FFF2-40B4-BE49-F238E27FC236}">
                    <a16:creationId xmlns:a16="http://schemas.microsoft.com/office/drawing/2014/main" id="{57FA0325-2D06-4161-9765-0C3B0370C61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7" name="Google Shape;3048;p47">
              <a:extLst>
                <a:ext uri="{FF2B5EF4-FFF2-40B4-BE49-F238E27FC236}">
                  <a16:creationId xmlns:a16="http://schemas.microsoft.com/office/drawing/2014/main" id="{17F4F7C8-0153-4BC7-98A6-A36F05583108}"/>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3049;p47">
              <a:extLst>
                <a:ext uri="{FF2B5EF4-FFF2-40B4-BE49-F238E27FC236}">
                  <a16:creationId xmlns:a16="http://schemas.microsoft.com/office/drawing/2014/main" id="{39E10424-11A5-4BAA-800F-9B3100518783}"/>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4838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475194" y="2408750"/>
            <a:ext cx="8474853" cy="35799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fr-FR" sz="1600" b="1" dirty="0">
                <a:solidFill>
                  <a:schemeClr val="bg1"/>
                </a:solidFill>
                <a:sym typeface="Montserrat"/>
              </a:rPr>
              <a:t>Le pattern MVC permet de bien organiser son code source. Il va vous aider à savoir quels fichiers créer, mais surtout à définir leur rôle. Le but de MVC est justement de séparer la logique du code en trois parties que l'on retrouve dans des fichiers distincts.</a:t>
            </a:r>
            <a:endParaRPr lang="fr-FR" sz="1600" b="1" dirty="0">
              <a:solidFill>
                <a:schemeClr val="bg1"/>
              </a:solidFill>
            </a:endParaRPr>
          </a:p>
          <a:p>
            <a:pPr marL="0" lvl="0" indent="0" algn="l" rtl="0">
              <a:spcBef>
                <a:spcPts val="600"/>
              </a:spcBef>
              <a:spcAft>
                <a:spcPts val="0"/>
              </a:spcAft>
              <a:buNone/>
            </a:pPr>
            <a:endParaRPr lang="en-GB" sz="1400" dirty="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77" name="TextBox 76">
            <a:extLst>
              <a:ext uri="{FF2B5EF4-FFF2-40B4-BE49-F238E27FC236}">
                <a16:creationId xmlns:a16="http://schemas.microsoft.com/office/drawing/2014/main" id="{C78BE0A2-50D0-4C00-8B44-4AE53F3AE332}"/>
              </a:ext>
            </a:extLst>
          </p:cNvPr>
          <p:cNvSpPr txBox="1"/>
          <p:nvPr/>
        </p:nvSpPr>
        <p:spPr>
          <a:xfrm>
            <a:off x="266112" y="107368"/>
            <a:ext cx="4905828" cy="461665"/>
          </a:xfrm>
          <a:prstGeom prst="rect">
            <a:avLst/>
          </a:prstGeom>
          <a:noFill/>
        </p:spPr>
        <p:txBody>
          <a:bodyPr wrap="square">
            <a:spAutoFit/>
          </a:bodyPr>
          <a:lstStyle/>
          <a:p>
            <a:r>
              <a:rPr lang="fr" sz="2400" b="1" dirty="0">
                <a:solidFill>
                  <a:schemeClr val="bg1"/>
                </a:solidFill>
                <a:latin typeface="Times New Roman"/>
                <a:ea typeface="Times New Roman"/>
                <a:cs typeface="Times New Roman"/>
                <a:sym typeface="Times New Roman"/>
              </a:rPr>
              <a:t>1- Définition  :</a:t>
            </a:r>
            <a:endParaRPr lang="en-GB" sz="2400" dirty="0">
              <a:solidFill>
                <a:schemeClr val="bg1"/>
              </a:solidFill>
            </a:endParaRPr>
          </a:p>
        </p:txBody>
      </p:sp>
    </p:spTree>
    <p:extLst>
      <p:ext uri="{BB962C8B-B14F-4D97-AF65-F5344CB8AC3E}">
        <p14:creationId xmlns:p14="http://schemas.microsoft.com/office/powerpoint/2010/main" val="206274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dirty="0"/>
          </a:p>
        </p:txBody>
      </p:sp>
      <p:pic>
        <p:nvPicPr>
          <p:cNvPr id="5" name="Picture 4" descr="Diagram&#10;&#10;Description automatically generated">
            <a:extLst>
              <a:ext uri="{FF2B5EF4-FFF2-40B4-BE49-F238E27FC236}">
                <a16:creationId xmlns:a16="http://schemas.microsoft.com/office/drawing/2014/main" id="{BE317848-2854-44AC-AD22-3F0709D2B55B}"/>
              </a:ext>
            </a:extLst>
          </p:cNvPr>
          <p:cNvPicPr>
            <a:picLocks noChangeAspect="1"/>
          </p:cNvPicPr>
          <p:nvPr/>
        </p:nvPicPr>
        <p:blipFill>
          <a:blip r:embed="rId3"/>
          <a:stretch>
            <a:fillRect/>
          </a:stretch>
        </p:blipFill>
        <p:spPr>
          <a:xfrm>
            <a:off x="1238250" y="71437"/>
            <a:ext cx="6667500" cy="5000625"/>
          </a:xfrm>
          <a:prstGeom prst="rect">
            <a:avLst/>
          </a:prstGeom>
        </p:spPr>
      </p:pic>
    </p:spTree>
    <p:extLst>
      <p:ext uri="{BB962C8B-B14F-4D97-AF65-F5344CB8AC3E}">
        <p14:creationId xmlns:p14="http://schemas.microsoft.com/office/powerpoint/2010/main" val="139786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Plan: </a:t>
            </a:r>
            <a:endParaRPr dirty="0"/>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2</a:t>
              </a:r>
              <a:endParaRPr sz="600" dirty="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4</a:t>
              </a:r>
              <a:endParaRPr sz="600" dirty="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6</a:t>
              </a:r>
              <a:endParaRPr sz="600" dirty="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7</a:t>
              </a:r>
              <a:endParaRPr sz="600" dirty="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5</a:t>
              </a:r>
              <a:endParaRPr sz="600" dirty="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3</a:t>
              </a:r>
              <a:endParaRPr sz="600" dirty="0">
                <a:solidFill>
                  <a:schemeClr val="dk2"/>
                </a:solidFill>
                <a:latin typeface="Barlow"/>
                <a:ea typeface="Barlow"/>
                <a:cs typeface="Barlow"/>
                <a:sym typeface="Barlow"/>
              </a:endParaRPr>
            </a:p>
          </p:txBody>
        </p:sp>
      </p:grpSp>
      <p:sp>
        <p:nvSpPr>
          <p:cNvPr id="2316" name="Google Shape;231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Conception UML</a:t>
            </a:r>
            <a:endParaRPr sz="1800" dirty="0">
              <a:solidFill>
                <a:schemeClr val="dk2"/>
              </a:solidFill>
              <a:latin typeface="Barlow"/>
              <a:ea typeface="Barlow"/>
              <a:cs typeface="Barlow"/>
              <a:sym typeface="Barlow"/>
            </a:endParaRPr>
          </a:p>
        </p:txBody>
      </p:sp>
      <p:sp>
        <p:nvSpPr>
          <p:cNvPr id="2317" name="Google Shape;231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Architecture MVC</a:t>
            </a:r>
            <a:endParaRPr sz="1800" dirty="0">
              <a:solidFill>
                <a:schemeClr val="dk2"/>
              </a:solidFill>
              <a:latin typeface="Barlow"/>
              <a:ea typeface="Barlow"/>
              <a:cs typeface="Barlow"/>
              <a:sym typeface="Barlow"/>
            </a:endParaRPr>
          </a:p>
        </p:txBody>
      </p:sp>
      <p:sp>
        <p:nvSpPr>
          <p:cNvPr id="2318" name="Google Shape;231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Chatbot</a:t>
            </a:r>
            <a:endParaRPr sz="1800" dirty="0">
              <a:solidFill>
                <a:schemeClr val="dk2"/>
              </a:solidFill>
              <a:latin typeface="Barlow"/>
              <a:ea typeface="Barlow"/>
              <a:cs typeface="Barlow"/>
              <a:sym typeface="Barlow"/>
            </a:endParaRPr>
          </a:p>
        </p:txBody>
      </p:sp>
      <p:sp>
        <p:nvSpPr>
          <p:cNvPr id="2319" name="Google Shape;231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GB" sz="1800" dirty="0">
                <a:solidFill>
                  <a:schemeClr val="dk2"/>
                </a:solidFill>
                <a:latin typeface="Barlow"/>
                <a:ea typeface="Barlow"/>
                <a:cs typeface="Barlow"/>
                <a:sym typeface="Barlow"/>
              </a:rPr>
              <a:t>Conception BD</a:t>
            </a:r>
            <a:endParaRPr sz="1800" dirty="0">
              <a:solidFill>
                <a:schemeClr val="dk2"/>
              </a:solidFill>
              <a:latin typeface="Barlow"/>
              <a:ea typeface="Barlow"/>
              <a:cs typeface="Barlow"/>
              <a:sym typeface="Barlow"/>
            </a:endParaRPr>
          </a:p>
        </p:txBody>
      </p:sp>
      <p:sp>
        <p:nvSpPr>
          <p:cNvPr id="2320" name="Google Shape;2320;p39"/>
          <p:cNvSpPr txBox="1"/>
          <p:nvPr/>
        </p:nvSpPr>
        <p:spPr>
          <a:xfrm>
            <a:off x="4118164" y="4063600"/>
            <a:ext cx="1614491"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Les outils de développement </a:t>
            </a:r>
            <a:endParaRPr sz="1800" dirty="0">
              <a:solidFill>
                <a:schemeClr val="dk2"/>
              </a:solidFill>
              <a:latin typeface="Barlow"/>
              <a:ea typeface="Barlow"/>
              <a:cs typeface="Barlow"/>
              <a:sym typeface="Barlow"/>
            </a:endParaRPr>
          </a:p>
        </p:txBody>
      </p:sp>
      <p:sp>
        <p:nvSpPr>
          <p:cNvPr id="2321" name="Google Shape;232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Les etapes de réalisation </a:t>
            </a:r>
            <a:endParaRPr sz="1800" dirty="0">
              <a:solidFill>
                <a:schemeClr val="dk2"/>
              </a:solidFill>
              <a:latin typeface="Barlow"/>
              <a:ea typeface="Barlow"/>
              <a:cs typeface="Barlow"/>
              <a:sym typeface="Barlow"/>
            </a:endParaRPr>
          </a:p>
        </p:txBody>
      </p:sp>
      <p:grpSp>
        <p:nvGrpSpPr>
          <p:cNvPr id="30" name="Google Shape;2307;p39">
            <a:extLst>
              <a:ext uri="{FF2B5EF4-FFF2-40B4-BE49-F238E27FC236}">
                <a16:creationId xmlns:a16="http://schemas.microsoft.com/office/drawing/2014/main" id="{E6A7CDC6-3110-4C0D-ACA6-B19AD44AEEB9}"/>
              </a:ext>
            </a:extLst>
          </p:cNvPr>
          <p:cNvGrpSpPr/>
          <p:nvPr/>
        </p:nvGrpSpPr>
        <p:grpSpPr>
          <a:xfrm rot="10800000">
            <a:off x="7740122" y="1703401"/>
            <a:ext cx="473400" cy="473400"/>
            <a:chOff x="6880814" y="3576300"/>
            <a:chExt cx="473400" cy="473400"/>
          </a:xfrm>
        </p:grpSpPr>
        <p:sp>
          <p:nvSpPr>
            <p:cNvPr id="31" name="Google Shape;2308;p39">
              <a:extLst>
                <a:ext uri="{FF2B5EF4-FFF2-40B4-BE49-F238E27FC236}">
                  <a16:creationId xmlns:a16="http://schemas.microsoft.com/office/drawing/2014/main" id="{8235EBF6-CF67-48E3-BA38-A9BD1504F9EE}"/>
                </a:ext>
              </a:extLst>
            </p:cNvPr>
            <p:cNvSpPr/>
            <p:nvPr/>
          </p:nvSpPr>
          <p:spPr>
            <a:xfrm rot="-2700000">
              <a:off x="6950142" y="3645628"/>
              <a:ext cx="334744" cy="334744"/>
            </a:xfrm>
            <a:prstGeom prst="teardrop">
              <a:avLst>
                <a:gd name="adj" fmla="val 100000"/>
              </a:avLst>
            </a:prstGeom>
            <a:solidFill>
              <a:schemeClr val="accent4">
                <a:lumMod val="75000"/>
              </a:schemeClr>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arlow"/>
                <a:ea typeface="Barlow"/>
                <a:cs typeface="Barlow"/>
                <a:sym typeface="Barlow"/>
              </a:endParaRPr>
            </a:p>
          </p:txBody>
        </p:sp>
        <p:sp>
          <p:nvSpPr>
            <p:cNvPr id="32" name="Google Shape;2309;p39">
              <a:extLst>
                <a:ext uri="{FF2B5EF4-FFF2-40B4-BE49-F238E27FC236}">
                  <a16:creationId xmlns:a16="http://schemas.microsoft.com/office/drawing/2014/main" id="{A83B50EF-7487-4F2A-944A-6105B623A4A0}"/>
                </a:ext>
              </a:extLst>
            </p:cNvPr>
            <p:cNvSpPr/>
            <p:nvPr/>
          </p:nvSpPr>
          <p:spPr>
            <a:xfrm flipH="1">
              <a:off x="7050464" y="3752502"/>
              <a:ext cx="134100" cy="134100"/>
            </a:xfrm>
            <a:prstGeom prst="ellipse">
              <a:avLst/>
            </a:prstGeom>
            <a:solidFill>
              <a:schemeClr val="lt1"/>
            </a:solidFill>
            <a:ln>
              <a:solidFill>
                <a:schemeClr val="accent4">
                  <a:lumMod val="75000"/>
                </a:schemeClr>
              </a:solid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8</a:t>
              </a:r>
              <a:endParaRPr sz="600" dirty="0">
                <a:solidFill>
                  <a:schemeClr val="dk2"/>
                </a:solidFill>
                <a:latin typeface="Barlow"/>
                <a:ea typeface="Barlow"/>
                <a:cs typeface="Barlow"/>
                <a:sym typeface="Barlow"/>
              </a:endParaRPr>
            </a:p>
          </p:txBody>
        </p:sp>
      </p:grpSp>
      <p:grpSp>
        <p:nvGrpSpPr>
          <p:cNvPr id="33" name="Google Shape;2313;p39">
            <a:extLst>
              <a:ext uri="{FF2B5EF4-FFF2-40B4-BE49-F238E27FC236}">
                <a16:creationId xmlns:a16="http://schemas.microsoft.com/office/drawing/2014/main" id="{60BFCFE5-B6CA-4E51-A5BD-393BEDC4A7DA}"/>
              </a:ext>
            </a:extLst>
          </p:cNvPr>
          <p:cNvGrpSpPr/>
          <p:nvPr/>
        </p:nvGrpSpPr>
        <p:grpSpPr>
          <a:xfrm>
            <a:off x="349979" y="3486135"/>
            <a:ext cx="473400" cy="473400"/>
            <a:chOff x="2824664" y="3576300"/>
            <a:chExt cx="473400" cy="473400"/>
          </a:xfrm>
        </p:grpSpPr>
        <p:sp>
          <p:nvSpPr>
            <p:cNvPr id="34" name="Google Shape;2314;p39">
              <a:extLst>
                <a:ext uri="{FF2B5EF4-FFF2-40B4-BE49-F238E27FC236}">
                  <a16:creationId xmlns:a16="http://schemas.microsoft.com/office/drawing/2014/main" id="{E79131A2-F254-44D4-AC0D-28E67702A6D0}"/>
                </a:ext>
              </a:extLst>
            </p:cNvPr>
            <p:cNvSpPr/>
            <p:nvPr/>
          </p:nvSpPr>
          <p:spPr>
            <a:xfrm rot="-2700000">
              <a:off x="2893992" y="3645628"/>
              <a:ext cx="334744" cy="334744"/>
            </a:xfrm>
            <a:prstGeom prst="teardrop">
              <a:avLst>
                <a:gd name="adj" fmla="val 10000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35" name="Google Shape;2315;p39">
              <a:extLst>
                <a:ext uri="{FF2B5EF4-FFF2-40B4-BE49-F238E27FC236}">
                  <a16:creationId xmlns:a16="http://schemas.microsoft.com/office/drawing/2014/main" id="{3E1B36EC-C25B-4535-A976-9014AB3176F4}"/>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1</a:t>
              </a:r>
              <a:endParaRPr sz="600" dirty="0">
                <a:solidFill>
                  <a:schemeClr val="dk2"/>
                </a:solidFill>
                <a:latin typeface="Barlow"/>
                <a:ea typeface="Barlow"/>
                <a:cs typeface="Barlow"/>
                <a:sym typeface="Barlow"/>
              </a:endParaRPr>
            </a:p>
          </p:txBody>
        </p:sp>
      </p:grpSp>
      <p:sp>
        <p:nvSpPr>
          <p:cNvPr id="36" name="Google Shape;2319;p39">
            <a:extLst>
              <a:ext uri="{FF2B5EF4-FFF2-40B4-BE49-F238E27FC236}">
                <a16:creationId xmlns:a16="http://schemas.microsoft.com/office/drawing/2014/main" id="{16710775-58F1-4758-AE3C-EFE4773DDFE0}"/>
              </a:ext>
            </a:extLst>
          </p:cNvPr>
          <p:cNvSpPr txBox="1"/>
          <p:nvPr/>
        </p:nvSpPr>
        <p:spPr>
          <a:xfrm>
            <a:off x="93449" y="3959535"/>
            <a:ext cx="1692889"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GB" sz="1800" dirty="0" err="1">
                <a:solidFill>
                  <a:schemeClr val="dk2"/>
                </a:solidFill>
                <a:latin typeface="Barlow"/>
                <a:ea typeface="Barlow"/>
                <a:cs typeface="Barlow"/>
                <a:sym typeface="Barlow"/>
              </a:rPr>
              <a:t>Inctroduction</a:t>
            </a:r>
            <a:r>
              <a:rPr lang="en-GB" sz="1800" dirty="0">
                <a:solidFill>
                  <a:schemeClr val="dk2"/>
                </a:solidFill>
                <a:latin typeface="Barlow"/>
                <a:ea typeface="Barlow"/>
                <a:cs typeface="Barlow"/>
                <a:sym typeface="Barlow"/>
              </a:rPr>
              <a:t> </a:t>
            </a:r>
            <a:r>
              <a:rPr lang="en-GB" sz="1800" dirty="0" err="1">
                <a:solidFill>
                  <a:schemeClr val="dk2"/>
                </a:solidFill>
                <a:latin typeface="Barlow"/>
                <a:ea typeface="Barlow"/>
                <a:cs typeface="Barlow"/>
                <a:sym typeface="Barlow"/>
              </a:rPr>
              <a:t>generale</a:t>
            </a:r>
            <a:endParaRPr sz="1800" dirty="0">
              <a:solidFill>
                <a:schemeClr val="dk2"/>
              </a:solidFill>
              <a:latin typeface="Barlow"/>
              <a:ea typeface="Barlow"/>
              <a:cs typeface="Barlow"/>
              <a:sym typeface="Barlow"/>
            </a:endParaRPr>
          </a:p>
        </p:txBody>
      </p:sp>
      <p:sp>
        <p:nvSpPr>
          <p:cNvPr id="37" name="Google Shape;2318;p39">
            <a:extLst>
              <a:ext uri="{FF2B5EF4-FFF2-40B4-BE49-F238E27FC236}">
                <a16:creationId xmlns:a16="http://schemas.microsoft.com/office/drawing/2014/main" id="{FA4D890E-EFF2-4CB5-88CD-85846A1929E1}"/>
              </a:ext>
            </a:extLst>
          </p:cNvPr>
          <p:cNvSpPr txBox="1"/>
          <p:nvPr/>
        </p:nvSpPr>
        <p:spPr>
          <a:xfrm>
            <a:off x="7050464" y="1170001"/>
            <a:ext cx="1682467"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Conclusion </a:t>
            </a:r>
          </a:p>
          <a:p>
            <a:pPr marL="0" marR="0" lvl="0" indent="0" algn="ctr" rtl="0">
              <a:lnSpc>
                <a:spcPct val="100000"/>
              </a:lnSpc>
              <a:spcBef>
                <a:spcPts val="0"/>
              </a:spcBef>
              <a:spcAft>
                <a:spcPts val="0"/>
              </a:spcAft>
              <a:buNone/>
            </a:pPr>
            <a:r>
              <a:rPr lang="en" sz="1800" dirty="0">
                <a:solidFill>
                  <a:schemeClr val="dk2"/>
                </a:solidFill>
                <a:latin typeface="Barlow"/>
                <a:ea typeface="Barlow"/>
                <a:cs typeface="Barlow"/>
                <a:sym typeface="Barlow"/>
              </a:rPr>
              <a:t>   et perspectives</a:t>
            </a:r>
            <a:endParaRPr sz="1800" dirty="0">
              <a:solidFill>
                <a:schemeClr val="dk2"/>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 name="TextBox 4">
            <a:extLst>
              <a:ext uri="{FF2B5EF4-FFF2-40B4-BE49-F238E27FC236}">
                <a16:creationId xmlns:a16="http://schemas.microsoft.com/office/drawing/2014/main" id="{9F11FA9C-9BB1-4CD6-BBF3-B8F50F225C13}"/>
              </a:ext>
            </a:extLst>
          </p:cNvPr>
          <p:cNvSpPr txBox="1"/>
          <p:nvPr/>
        </p:nvSpPr>
        <p:spPr>
          <a:xfrm>
            <a:off x="573315" y="285811"/>
            <a:ext cx="8570685" cy="3477875"/>
          </a:xfrm>
          <a:prstGeom prst="rect">
            <a:avLst/>
          </a:prstGeom>
          <a:noFill/>
        </p:spPr>
        <p:txBody>
          <a:bodyPr wrap="square">
            <a:spAutoFit/>
          </a:bodyPr>
          <a:lstStyle/>
          <a:p>
            <a:pPr marL="457200" lvl="0" indent="-317500" algn="l" rtl="0">
              <a:spcBef>
                <a:spcPts val="1200"/>
              </a:spcBef>
              <a:spcAft>
                <a:spcPts val="0"/>
              </a:spcAft>
              <a:buClr>
                <a:srgbClr val="000000"/>
              </a:buClr>
              <a:buSzPts val="1400"/>
              <a:buFont typeface="Montserrat"/>
              <a:buChar char="●"/>
            </a:pPr>
            <a:r>
              <a:rPr lang="fr-FR" sz="1400" b="1" dirty="0">
                <a:solidFill>
                  <a:srgbClr val="000000"/>
                </a:solidFill>
                <a:latin typeface="Montserrat"/>
                <a:ea typeface="Montserrat"/>
                <a:cs typeface="Montserrat"/>
                <a:sym typeface="Montserrat"/>
              </a:rPr>
              <a:t>Modèle</a:t>
            </a:r>
            <a:r>
              <a:rPr lang="fr-FR" sz="1400" dirty="0">
                <a:solidFill>
                  <a:srgbClr val="000000"/>
                </a:solidFill>
                <a:latin typeface="Montserrat"/>
                <a:ea typeface="Montserrat"/>
                <a:cs typeface="Montserrat"/>
                <a:sym typeface="Montserrat"/>
              </a:rPr>
              <a:t> : cette partie gère les </a:t>
            </a:r>
            <a:r>
              <a:rPr lang="fr-FR" sz="1400" i="1" dirty="0">
                <a:solidFill>
                  <a:srgbClr val="000000"/>
                </a:solidFill>
                <a:latin typeface="Montserrat"/>
                <a:ea typeface="Montserrat"/>
                <a:cs typeface="Montserrat"/>
                <a:sym typeface="Montserrat"/>
              </a:rPr>
              <a:t>données</a:t>
            </a:r>
            <a:r>
              <a:rPr lang="fr-FR" sz="1400" dirty="0">
                <a:solidFill>
                  <a:srgbClr val="000000"/>
                </a:solidFill>
                <a:latin typeface="Montserrat"/>
                <a:ea typeface="Montserrat"/>
                <a:cs typeface="Montserrat"/>
                <a:sym typeface="Montserrat"/>
              </a:rPr>
              <a:t> de votre site. Son rôle est d'aller récupérer les informations « brutes » dans la base de données, de les organiser et de les assembler pour qu'elles puissent ensuite être traitées par le contrôleur. On y trouve donc entre autres les requêtes SQL.</a:t>
            </a:r>
          </a:p>
          <a:p>
            <a:pPr marL="457200" lvl="0" indent="-317500" algn="l" rtl="0">
              <a:spcBef>
                <a:spcPts val="1200"/>
              </a:spcBef>
              <a:spcAft>
                <a:spcPts val="0"/>
              </a:spcAft>
              <a:buClr>
                <a:srgbClr val="000000"/>
              </a:buClr>
              <a:buSzPts val="1400"/>
              <a:buFont typeface="Montserrat"/>
              <a:buChar char="●"/>
            </a:pPr>
            <a:endParaRPr lang="fr-FR" sz="1400" dirty="0">
              <a:solidFill>
                <a:srgbClr val="000000"/>
              </a:solidFill>
              <a:latin typeface="Montserrat"/>
              <a:ea typeface="Montserrat"/>
              <a:cs typeface="Montserrat"/>
              <a:sym typeface="Montserrat"/>
            </a:endParaRPr>
          </a:p>
          <a:p>
            <a:pPr marL="457200" lvl="0" indent="-317500" algn="l" rtl="0">
              <a:spcBef>
                <a:spcPts val="0"/>
              </a:spcBef>
              <a:spcAft>
                <a:spcPts val="0"/>
              </a:spcAft>
              <a:buClr>
                <a:srgbClr val="000000"/>
              </a:buClr>
              <a:buSzPts val="1400"/>
              <a:buFont typeface="Montserrat"/>
              <a:buChar char="●"/>
            </a:pPr>
            <a:r>
              <a:rPr lang="fr-FR" sz="1400" b="1" dirty="0">
                <a:solidFill>
                  <a:srgbClr val="000000"/>
                </a:solidFill>
                <a:latin typeface="Montserrat"/>
                <a:ea typeface="Montserrat"/>
                <a:cs typeface="Montserrat"/>
                <a:sym typeface="Montserrat"/>
              </a:rPr>
              <a:t>Vue</a:t>
            </a:r>
            <a:r>
              <a:rPr lang="fr-FR" sz="1400" dirty="0">
                <a:solidFill>
                  <a:srgbClr val="000000"/>
                </a:solidFill>
                <a:latin typeface="Montserrat"/>
                <a:ea typeface="Montserrat"/>
                <a:cs typeface="Montserrat"/>
                <a:sym typeface="Montserrat"/>
              </a:rPr>
              <a:t> : cette partie se concentre sur l'</a:t>
            </a:r>
            <a:r>
              <a:rPr lang="fr-FR" sz="1400" i="1" dirty="0">
                <a:solidFill>
                  <a:srgbClr val="000000"/>
                </a:solidFill>
                <a:latin typeface="Montserrat"/>
                <a:ea typeface="Montserrat"/>
                <a:cs typeface="Montserrat"/>
                <a:sym typeface="Montserrat"/>
              </a:rPr>
              <a:t>affichage</a:t>
            </a:r>
            <a:r>
              <a:rPr lang="fr-FR" sz="1400" dirty="0">
                <a:solidFill>
                  <a:srgbClr val="000000"/>
                </a:solidFill>
                <a:latin typeface="Montserrat"/>
                <a:ea typeface="Montserrat"/>
                <a:cs typeface="Montserrat"/>
                <a:sym typeface="Montserrat"/>
              </a:rPr>
              <a:t>. Elle ne fait presque aucun calcul et se contente de récupérer des variables pour savoir ce qu'elle doit afficher. On y trouve essentiellement du code HTML mais aussi quelques boucles et conditions PHP très simples, pour afficher par exemple une liste de messages.</a:t>
            </a:r>
          </a:p>
          <a:p>
            <a:pPr marL="457200" lvl="0" indent="-317500" algn="l" rtl="0">
              <a:spcBef>
                <a:spcPts val="0"/>
              </a:spcBef>
              <a:spcAft>
                <a:spcPts val="0"/>
              </a:spcAft>
              <a:buClr>
                <a:srgbClr val="000000"/>
              </a:buClr>
              <a:buSzPts val="1400"/>
              <a:buFont typeface="Montserrat"/>
              <a:buChar char="●"/>
            </a:pPr>
            <a:endParaRPr lang="fr-FR" sz="1400" dirty="0">
              <a:solidFill>
                <a:srgbClr val="000000"/>
              </a:solidFill>
              <a:latin typeface="Montserrat"/>
              <a:ea typeface="Montserrat"/>
              <a:cs typeface="Montserrat"/>
              <a:sym typeface="Montserrat"/>
            </a:endParaRPr>
          </a:p>
          <a:p>
            <a:pPr marL="457200" lvl="0" indent="-317500" algn="l" rtl="0">
              <a:spcBef>
                <a:spcPts val="0"/>
              </a:spcBef>
              <a:spcAft>
                <a:spcPts val="0"/>
              </a:spcAft>
              <a:buClr>
                <a:srgbClr val="000000"/>
              </a:buClr>
              <a:buSzPts val="1400"/>
              <a:buFont typeface="Montserrat"/>
              <a:buChar char="●"/>
            </a:pPr>
            <a:r>
              <a:rPr lang="fr-FR" sz="1400" b="1" dirty="0">
                <a:solidFill>
                  <a:srgbClr val="000000"/>
                </a:solidFill>
                <a:latin typeface="Montserrat"/>
                <a:ea typeface="Montserrat"/>
                <a:cs typeface="Montserrat"/>
                <a:sym typeface="Montserrat"/>
              </a:rPr>
              <a:t>Contrôleur</a:t>
            </a:r>
            <a:r>
              <a:rPr lang="fr-FR" sz="1400" dirty="0">
                <a:solidFill>
                  <a:srgbClr val="000000"/>
                </a:solidFill>
                <a:latin typeface="Montserrat"/>
                <a:ea typeface="Montserrat"/>
                <a:cs typeface="Montserrat"/>
                <a:sym typeface="Montserrat"/>
              </a:rPr>
              <a:t> : cette partie gère la logique du code qui prend des </a:t>
            </a:r>
            <a:r>
              <a:rPr lang="fr-FR" sz="1400" i="1" dirty="0">
                <a:solidFill>
                  <a:srgbClr val="000000"/>
                </a:solidFill>
                <a:latin typeface="Montserrat"/>
                <a:ea typeface="Montserrat"/>
                <a:cs typeface="Montserrat"/>
                <a:sym typeface="Montserrat"/>
              </a:rPr>
              <a:t>décisions</a:t>
            </a:r>
            <a:r>
              <a:rPr lang="fr-FR" sz="1400" dirty="0">
                <a:solidFill>
                  <a:srgbClr val="000000"/>
                </a:solidFill>
                <a:latin typeface="Montserrat"/>
                <a:ea typeface="Montserrat"/>
                <a:cs typeface="Montserrat"/>
                <a:sym typeface="Montserrat"/>
              </a:rPr>
              <a:t>. C'est en quelque sorte l'intermédiaire entre le modèle et la vue : le contrôleur va demander au modèle les données, les analyser, prendre des décisions et renvoyer le texte à afficher à la vue. Le contrôleur contient exclusivement du PHP. C'est notamment lui qui détermine si le visiteur a le droit de voir la page ou non (gestion des droits d'accès).</a:t>
            </a:r>
          </a:p>
        </p:txBody>
      </p:sp>
      <p:pic>
        <p:nvPicPr>
          <p:cNvPr id="3" name="Picture 2" descr="Diagram&#10;&#10;Description automatically generated">
            <a:extLst>
              <a:ext uri="{FF2B5EF4-FFF2-40B4-BE49-F238E27FC236}">
                <a16:creationId xmlns:a16="http://schemas.microsoft.com/office/drawing/2014/main" id="{7BD7E0D5-329C-4DA2-ABB7-0CDF5CE206A8}"/>
              </a:ext>
            </a:extLst>
          </p:cNvPr>
          <p:cNvPicPr>
            <a:picLocks noChangeAspect="1"/>
          </p:cNvPicPr>
          <p:nvPr/>
        </p:nvPicPr>
        <p:blipFill>
          <a:blip r:embed="rId3"/>
          <a:stretch>
            <a:fillRect/>
          </a:stretch>
        </p:blipFill>
        <p:spPr>
          <a:xfrm>
            <a:off x="2445658" y="3547823"/>
            <a:ext cx="3423582" cy="1711791"/>
          </a:xfrm>
          <a:prstGeom prst="rect">
            <a:avLst/>
          </a:prstGeom>
        </p:spPr>
      </p:pic>
    </p:spTree>
    <p:extLst>
      <p:ext uri="{BB962C8B-B14F-4D97-AF65-F5344CB8AC3E}">
        <p14:creationId xmlns:p14="http://schemas.microsoft.com/office/powerpoint/2010/main" val="289222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dirty="0"/>
          </a:p>
        </p:txBody>
      </p:sp>
      <p:pic>
        <p:nvPicPr>
          <p:cNvPr id="13" name="Picture 12">
            <a:extLst>
              <a:ext uri="{FF2B5EF4-FFF2-40B4-BE49-F238E27FC236}">
                <a16:creationId xmlns:a16="http://schemas.microsoft.com/office/drawing/2014/main" id="{3FEE7635-76F8-4017-BFBB-19455A50DD0A}"/>
              </a:ext>
            </a:extLst>
          </p:cNvPr>
          <p:cNvPicPr>
            <a:picLocks noChangeAspect="1"/>
          </p:cNvPicPr>
          <p:nvPr/>
        </p:nvPicPr>
        <p:blipFill>
          <a:blip r:embed="rId3"/>
          <a:stretch>
            <a:fillRect/>
          </a:stretch>
        </p:blipFill>
        <p:spPr>
          <a:xfrm>
            <a:off x="275806" y="77972"/>
            <a:ext cx="2415109" cy="4976037"/>
          </a:xfrm>
          <a:prstGeom prst="rect">
            <a:avLst/>
          </a:prstGeom>
        </p:spPr>
      </p:pic>
      <p:pic>
        <p:nvPicPr>
          <p:cNvPr id="15" name="Picture 14">
            <a:extLst>
              <a:ext uri="{FF2B5EF4-FFF2-40B4-BE49-F238E27FC236}">
                <a16:creationId xmlns:a16="http://schemas.microsoft.com/office/drawing/2014/main" id="{77FF1A51-FFEB-48EB-9EC4-CA9457788C47}"/>
              </a:ext>
            </a:extLst>
          </p:cNvPr>
          <p:cNvPicPr>
            <a:picLocks noChangeAspect="1"/>
          </p:cNvPicPr>
          <p:nvPr/>
        </p:nvPicPr>
        <p:blipFill>
          <a:blip r:embed="rId4"/>
          <a:stretch>
            <a:fillRect/>
          </a:stretch>
        </p:blipFill>
        <p:spPr>
          <a:xfrm>
            <a:off x="2864621" y="77971"/>
            <a:ext cx="1870233" cy="4976037"/>
          </a:xfrm>
          <a:prstGeom prst="rect">
            <a:avLst/>
          </a:prstGeom>
        </p:spPr>
      </p:pic>
      <p:pic>
        <p:nvPicPr>
          <p:cNvPr id="17" name="Picture 16">
            <a:extLst>
              <a:ext uri="{FF2B5EF4-FFF2-40B4-BE49-F238E27FC236}">
                <a16:creationId xmlns:a16="http://schemas.microsoft.com/office/drawing/2014/main" id="{47F6E976-522C-4564-B4B8-7F65D7177C6E}"/>
              </a:ext>
            </a:extLst>
          </p:cNvPr>
          <p:cNvPicPr>
            <a:picLocks noChangeAspect="1"/>
          </p:cNvPicPr>
          <p:nvPr/>
        </p:nvPicPr>
        <p:blipFill>
          <a:blip r:embed="rId5"/>
          <a:stretch>
            <a:fillRect/>
          </a:stretch>
        </p:blipFill>
        <p:spPr>
          <a:xfrm>
            <a:off x="4977018" y="77971"/>
            <a:ext cx="1778201" cy="4976037"/>
          </a:xfrm>
          <a:prstGeom prst="rect">
            <a:avLst/>
          </a:prstGeom>
        </p:spPr>
      </p:pic>
      <p:pic>
        <p:nvPicPr>
          <p:cNvPr id="19" name="Picture 18">
            <a:extLst>
              <a:ext uri="{FF2B5EF4-FFF2-40B4-BE49-F238E27FC236}">
                <a16:creationId xmlns:a16="http://schemas.microsoft.com/office/drawing/2014/main" id="{BB15AE37-AF9A-47FA-BA08-4FAE14B8020C}"/>
              </a:ext>
            </a:extLst>
          </p:cNvPr>
          <p:cNvPicPr>
            <a:picLocks noChangeAspect="1"/>
          </p:cNvPicPr>
          <p:nvPr/>
        </p:nvPicPr>
        <p:blipFill>
          <a:blip r:embed="rId6"/>
          <a:stretch>
            <a:fillRect/>
          </a:stretch>
        </p:blipFill>
        <p:spPr>
          <a:xfrm>
            <a:off x="7010739" y="77971"/>
            <a:ext cx="1678784" cy="4982270"/>
          </a:xfrm>
          <a:prstGeom prst="rect">
            <a:avLst/>
          </a:prstGeom>
        </p:spPr>
      </p:pic>
    </p:spTree>
    <p:extLst>
      <p:ext uri="{BB962C8B-B14F-4D97-AF65-F5344CB8AC3E}">
        <p14:creationId xmlns:p14="http://schemas.microsoft.com/office/powerpoint/2010/main" val="2323974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2496457" y="1790230"/>
            <a:ext cx="7641771"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a:t>Chatbot </a:t>
            </a:r>
          </a:p>
        </p:txBody>
      </p:sp>
      <p:pic>
        <p:nvPicPr>
          <p:cNvPr id="8" name="Picture 7" descr="Diagram&#10;&#10;Description automatically generated">
            <a:extLst>
              <a:ext uri="{FF2B5EF4-FFF2-40B4-BE49-F238E27FC236}">
                <a16:creationId xmlns:a16="http://schemas.microsoft.com/office/drawing/2014/main" id="{E49712D2-8673-457F-A98E-C2E0E69BC81D}"/>
              </a:ext>
            </a:extLst>
          </p:cNvPr>
          <p:cNvPicPr>
            <a:picLocks noChangeAspect="1"/>
          </p:cNvPicPr>
          <p:nvPr/>
        </p:nvPicPr>
        <p:blipFill rotWithShape="1">
          <a:blip r:embed="rId3"/>
          <a:srcRect t="5188" b="8582"/>
          <a:stretch/>
        </p:blipFill>
        <p:spPr>
          <a:xfrm>
            <a:off x="5396445" y="1233714"/>
            <a:ext cx="3618916" cy="3120572"/>
          </a:xfrm>
          <a:prstGeom prst="rect">
            <a:avLst/>
          </a:prstGeom>
        </p:spPr>
      </p:pic>
    </p:spTree>
    <p:extLst>
      <p:ext uri="{BB962C8B-B14F-4D97-AF65-F5344CB8AC3E}">
        <p14:creationId xmlns:p14="http://schemas.microsoft.com/office/powerpoint/2010/main" val="3849454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b="1" dirty="0">
                <a:solidFill>
                  <a:schemeClr val="lt1"/>
                </a:solidFill>
              </a:rPr>
              <a:t>Chatbot :</a:t>
            </a:r>
            <a:endParaRPr sz="3000" b="1" dirty="0">
              <a:solidFill>
                <a:schemeClr val="lt1"/>
              </a:solidFill>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23</a:t>
            </a:fld>
            <a:endParaRPr>
              <a:solidFill>
                <a:schemeClr val="accent2"/>
              </a:solidFill>
            </a:endParaRPr>
          </a:p>
        </p:txBody>
      </p:sp>
      <p:sp>
        <p:nvSpPr>
          <p:cNvPr id="14" name="TextBox 13">
            <a:extLst>
              <a:ext uri="{FF2B5EF4-FFF2-40B4-BE49-F238E27FC236}">
                <a16:creationId xmlns:a16="http://schemas.microsoft.com/office/drawing/2014/main" id="{D7116330-93F4-4251-B8F7-975ACDAC5058}"/>
              </a:ext>
            </a:extLst>
          </p:cNvPr>
          <p:cNvSpPr txBox="1"/>
          <p:nvPr/>
        </p:nvSpPr>
        <p:spPr>
          <a:xfrm>
            <a:off x="703942" y="1448365"/>
            <a:ext cx="7844972" cy="2246769"/>
          </a:xfrm>
          <a:prstGeom prst="rect">
            <a:avLst/>
          </a:prstGeom>
          <a:noFill/>
        </p:spPr>
        <p:txBody>
          <a:bodyPr wrap="square">
            <a:spAutoFit/>
          </a:bodyPr>
          <a:lstStyle/>
          <a:p>
            <a:pPr marL="0" lvl="0" indent="0" algn="l" rtl="0">
              <a:spcBef>
                <a:spcPts val="0"/>
              </a:spcBef>
              <a:spcAft>
                <a:spcPts val="1600"/>
              </a:spcAft>
              <a:buNone/>
            </a:pPr>
            <a:r>
              <a:rPr lang="fr-FR" sz="2800" dirty="0">
                <a:solidFill>
                  <a:schemeClr val="bg1"/>
                </a:solidFill>
              </a:rPr>
              <a:t>Un </a:t>
            </a:r>
            <a:r>
              <a:rPr lang="fr-FR" sz="2800" dirty="0" err="1">
                <a:solidFill>
                  <a:schemeClr val="bg1"/>
                </a:solidFill>
              </a:rPr>
              <a:t>chatbot</a:t>
            </a:r>
            <a:r>
              <a:rPr lang="fr-FR" sz="2800" dirty="0">
                <a:solidFill>
                  <a:schemeClr val="bg1"/>
                </a:solidFill>
              </a:rPr>
              <a:t> est un programme informatique qui simule et traite une conversation humaine (écrite ou parlée), permettant aux humains d'interagir avec des terminaux digitaux comme s'ils communiquaient avec une personne réelle..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dirty="0"/>
          </a:p>
        </p:txBody>
      </p:sp>
      <p:pic>
        <p:nvPicPr>
          <p:cNvPr id="5" name="Picture 4">
            <a:extLst>
              <a:ext uri="{FF2B5EF4-FFF2-40B4-BE49-F238E27FC236}">
                <a16:creationId xmlns:a16="http://schemas.microsoft.com/office/drawing/2014/main" id="{5000D604-C117-4E5E-9807-58F4F45B7AB7}"/>
              </a:ext>
            </a:extLst>
          </p:cNvPr>
          <p:cNvPicPr>
            <a:picLocks noChangeAspect="1"/>
          </p:cNvPicPr>
          <p:nvPr/>
        </p:nvPicPr>
        <p:blipFill>
          <a:blip r:embed="rId3"/>
          <a:stretch>
            <a:fillRect/>
          </a:stretch>
        </p:blipFill>
        <p:spPr>
          <a:xfrm>
            <a:off x="2738415" y="335695"/>
            <a:ext cx="3415644" cy="4472110"/>
          </a:xfrm>
          <a:prstGeom prst="rect">
            <a:avLst/>
          </a:prstGeom>
        </p:spPr>
      </p:pic>
    </p:spTree>
    <p:extLst>
      <p:ext uri="{BB962C8B-B14F-4D97-AF65-F5344CB8AC3E}">
        <p14:creationId xmlns:p14="http://schemas.microsoft.com/office/powerpoint/2010/main" val="1889906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dirty="0"/>
          </a:p>
        </p:txBody>
      </p:sp>
      <p:pic>
        <p:nvPicPr>
          <p:cNvPr id="3" name="Picture 2" descr="Graphical user interface, application&#10;&#10;Description automatically generated">
            <a:extLst>
              <a:ext uri="{FF2B5EF4-FFF2-40B4-BE49-F238E27FC236}">
                <a16:creationId xmlns:a16="http://schemas.microsoft.com/office/drawing/2014/main" id="{01F14E7F-B476-4ECB-B1A5-F5C58175226E}"/>
              </a:ext>
            </a:extLst>
          </p:cNvPr>
          <p:cNvPicPr>
            <a:picLocks noChangeAspect="1"/>
          </p:cNvPicPr>
          <p:nvPr/>
        </p:nvPicPr>
        <p:blipFill>
          <a:blip r:embed="rId3"/>
          <a:stretch>
            <a:fillRect/>
          </a:stretch>
        </p:blipFill>
        <p:spPr>
          <a:xfrm>
            <a:off x="667657" y="657110"/>
            <a:ext cx="8096744" cy="3377861"/>
          </a:xfrm>
          <a:prstGeom prst="rect">
            <a:avLst/>
          </a:prstGeom>
        </p:spPr>
      </p:pic>
    </p:spTree>
    <p:extLst>
      <p:ext uri="{BB962C8B-B14F-4D97-AF65-F5344CB8AC3E}">
        <p14:creationId xmlns:p14="http://schemas.microsoft.com/office/powerpoint/2010/main" val="1144747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496884" y="2108171"/>
            <a:ext cx="585195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a:t>Les </a:t>
            </a:r>
            <a:r>
              <a:rPr lang="en-GB" dirty="0" err="1"/>
              <a:t>Outils</a:t>
            </a:r>
            <a:r>
              <a:rPr lang="en-GB" dirty="0"/>
              <a:t> de </a:t>
            </a:r>
            <a:r>
              <a:rPr lang="en-GB" dirty="0" err="1"/>
              <a:t>développement</a:t>
            </a:r>
            <a:r>
              <a:rPr lang="en-GB" dirty="0"/>
              <a:t>   </a:t>
            </a:r>
          </a:p>
        </p:txBody>
      </p:sp>
      <p:grpSp>
        <p:nvGrpSpPr>
          <p:cNvPr id="276" name="Google Shape;2623;p47">
            <a:extLst>
              <a:ext uri="{FF2B5EF4-FFF2-40B4-BE49-F238E27FC236}">
                <a16:creationId xmlns:a16="http://schemas.microsoft.com/office/drawing/2014/main" id="{2668237C-A5E4-4754-91EF-777F85D4B29A}"/>
              </a:ext>
            </a:extLst>
          </p:cNvPr>
          <p:cNvGrpSpPr/>
          <p:nvPr/>
        </p:nvGrpSpPr>
        <p:grpSpPr>
          <a:xfrm>
            <a:off x="5447731" y="705210"/>
            <a:ext cx="3493069" cy="3733079"/>
            <a:chOff x="1926580" y="602477"/>
            <a:chExt cx="4456273" cy="4762466"/>
          </a:xfrm>
        </p:grpSpPr>
        <p:sp>
          <p:nvSpPr>
            <p:cNvPr id="277" name="Google Shape;2624;p47">
              <a:extLst>
                <a:ext uri="{FF2B5EF4-FFF2-40B4-BE49-F238E27FC236}">
                  <a16:creationId xmlns:a16="http://schemas.microsoft.com/office/drawing/2014/main" id="{50D5808C-BBC4-4FE9-A824-901C4379FABB}"/>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625;p47">
              <a:extLst>
                <a:ext uri="{FF2B5EF4-FFF2-40B4-BE49-F238E27FC236}">
                  <a16:creationId xmlns:a16="http://schemas.microsoft.com/office/drawing/2014/main" id="{D0570071-73A7-4EC0-8D02-3AADC0A4C3DE}"/>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626;p47">
              <a:extLst>
                <a:ext uri="{FF2B5EF4-FFF2-40B4-BE49-F238E27FC236}">
                  <a16:creationId xmlns:a16="http://schemas.microsoft.com/office/drawing/2014/main" id="{92C3AF51-39B3-4E6B-9C36-31951A77BB5C}"/>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627;p47">
              <a:extLst>
                <a:ext uri="{FF2B5EF4-FFF2-40B4-BE49-F238E27FC236}">
                  <a16:creationId xmlns:a16="http://schemas.microsoft.com/office/drawing/2014/main" id="{D6382E43-4922-473B-A264-03642C1E41C7}"/>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628;p47">
              <a:extLst>
                <a:ext uri="{FF2B5EF4-FFF2-40B4-BE49-F238E27FC236}">
                  <a16:creationId xmlns:a16="http://schemas.microsoft.com/office/drawing/2014/main" id="{EF7F7636-175B-4638-AEBF-3137F06F6790}"/>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629;p47">
              <a:extLst>
                <a:ext uri="{FF2B5EF4-FFF2-40B4-BE49-F238E27FC236}">
                  <a16:creationId xmlns:a16="http://schemas.microsoft.com/office/drawing/2014/main" id="{9CF772E5-D5A1-45CE-9E62-C86D6A0A1601}"/>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630;p47">
              <a:extLst>
                <a:ext uri="{FF2B5EF4-FFF2-40B4-BE49-F238E27FC236}">
                  <a16:creationId xmlns:a16="http://schemas.microsoft.com/office/drawing/2014/main" id="{95253F7C-158A-422A-8922-493463F5BAE4}"/>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631;p47">
              <a:extLst>
                <a:ext uri="{FF2B5EF4-FFF2-40B4-BE49-F238E27FC236}">
                  <a16:creationId xmlns:a16="http://schemas.microsoft.com/office/drawing/2014/main" id="{6470D214-6E1F-49DF-8111-CCD7C89E1B41}"/>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632;p47">
              <a:extLst>
                <a:ext uri="{FF2B5EF4-FFF2-40B4-BE49-F238E27FC236}">
                  <a16:creationId xmlns:a16="http://schemas.microsoft.com/office/drawing/2014/main" id="{7DFF347D-9A4C-4CEB-ABDF-D096A1CDAA2D}"/>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633;p47">
              <a:extLst>
                <a:ext uri="{FF2B5EF4-FFF2-40B4-BE49-F238E27FC236}">
                  <a16:creationId xmlns:a16="http://schemas.microsoft.com/office/drawing/2014/main" id="{D913CF7D-B698-4113-980D-A3EA418125B7}"/>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634;p47">
              <a:extLst>
                <a:ext uri="{FF2B5EF4-FFF2-40B4-BE49-F238E27FC236}">
                  <a16:creationId xmlns:a16="http://schemas.microsoft.com/office/drawing/2014/main" id="{AE609B7C-9B64-482B-9CD0-A2C0DEEFCA53}"/>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635;p47">
              <a:extLst>
                <a:ext uri="{FF2B5EF4-FFF2-40B4-BE49-F238E27FC236}">
                  <a16:creationId xmlns:a16="http://schemas.microsoft.com/office/drawing/2014/main" id="{442C494E-702A-4F89-A297-F0250B2EB5A9}"/>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636;p47">
              <a:extLst>
                <a:ext uri="{FF2B5EF4-FFF2-40B4-BE49-F238E27FC236}">
                  <a16:creationId xmlns:a16="http://schemas.microsoft.com/office/drawing/2014/main" id="{EBFCA536-B2C8-4B9C-BFCB-55374F9B5DA1}"/>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637;p47">
              <a:extLst>
                <a:ext uri="{FF2B5EF4-FFF2-40B4-BE49-F238E27FC236}">
                  <a16:creationId xmlns:a16="http://schemas.microsoft.com/office/drawing/2014/main" id="{D3522024-14C8-4CB9-B04B-E9B0C3CB6442}"/>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638;p47">
              <a:extLst>
                <a:ext uri="{FF2B5EF4-FFF2-40B4-BE49-F238E27FC236}">
                  <a16:creationId xmlns:a16="http://schemas.microsoft.com/office/drawing/2014/main" id="{21AFB63A-705A-45E2-A29A-3B4F8D298649}"/>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639;p47">
              <a:extLst>
                <a:ext uri="{FF2B5EF4-FFF2-40B4-BE49-F238E27FC236}">
                  <a16:creationId xmlns:a16="http://schemas.microsoft.com/office/drawing/2014/main" id="{AA65AA57-3D46-4A8A-BBF1-827DC8CE981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640;p47">
              <a:extLst>
                <a:ext uri="{FF2B5EF4-FFF2-40B4-BE49-F238E27FC236}">
                  <a16:creationId xmlns:a16="http://schemas.microsoft.com/office/drawing/2014/main" id="{3D0117BF-19FC-4949-897D-B856B9883E26}"/>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641;p47">
              <a:extLst>
                <a:ext uri="{FF2B5EF4-FFF2-40B4-BE49-F238E27FC236}">
                  <a16:creationId xmlns:a16="http://schemas.microsoft.com/office/drawing/2014/main" id="{BF1A738D-9BC0-437D-8B95-1964DB56AC1B}"/>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642;p47">
              <a:extLst>
                <a:ext uri="{FF2B5EF4-FFF2-40B4-BE49-F238E27FC236}">
                  <a16:creationId xmlns:a16="http://schemas.microsoft.com/office/drawing/2014/main" id="{17A461B6-7A9F-4772-92B5-C57BD23A6897}"/>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643;p47">
              <a:extLst>
                <a:ext uri="{FF2B5EF4-FFF2-40B4-BE49-F238E27FC236}">
                  <a16:creationId xmlns:a16="http://schemas.microsoft.com/office/drawing/2014/main" id="{A5C7F73B-6D8A-496A-AB7E-AA49FFA7A9DD}"/>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644;p47">
              <a:extLst>
                <a:ext uri="{FF2B5EF4-FFF2-40B4-BE49-F238E27FC236}">
                  <a16:creationId xmlns:a16="http://schemas.microsoft.com/office/drawing/2014/main" id="{A6E30A83-2BE6-40EB-A298-B86B1DC323BD}"/>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645;p47">
              <a:extLst>
                <a:ext uri="{FF2B5EF4-FFF2-40B4-BE49-F238E27FC236}">
                  <a16:creationId xmlns:a16="http://schemas.microsoft.com/office/drawing/2014/main" id="{42C43452-F1D5-4413-A9FB-47AC70FDEE8A}"/>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646;p47">
              <a:extLst>
                <a:ext uri="{FF2B5EF4-FFF2-40B4-BE49-F238E27FC236}">
                  <a16:creationId xmlns:a16="http://schemas.microsoft.com/office/drawing/2014/main" id="{4F0147B8-AE9B-4AA6-B067-4596E2971D10}"/>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647;p47">
              <a:extLst>
                <a:ext uri="{FF2B5EF4-FFF2-40B4-BE49-F238E27FC236}">
                  <a16:creationId xmlns:a16="http://schemas.microsoft.com/office/drawing/2014/main" id="{81C6B48A-D93D-4049-8118-91AFB63CD48B}"/>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648;p47">
              <a:extLst>
                <a:ext uri="{FF2B5EF4-FFF2-40B4-BE49-F238E27FC236}">
                  <a16:creationId xmlns:a16="http://schemas.microsoft.com/office/drawing/2014/main" id="{9C9A4336-8D76-40C0-8630-A189F05AC249}"/>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649;p47">
              <a:extLst>
                <a:ext uri="{FF2B5EF4-FFF2-40B4-BE49-F238E27FC236}">
                  <a16:creationId xmlns:a16="http://schemas.microsoft.com/office/drawing/2014/main" id="{E9D81D29-A0EB-4F8C-8A7F-13AD024BB723}"/>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650;p47">
              <a:extLst>
                <a:ext uri="{FF2B5EF4-FFF2-40B4-BE49-F238E27FC236}">
                  <a16:creationId xmlns:a16="http://schemas.microsoft.com/office/drawing/2014/main" id="{DFF1C860-C4D7-4DBA-BA27-5D26D3BA9F4D}"/>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651;p47">
              <a:extLst>
                <a:ext uri="{FF2B5EF4-FFF2-40B4-BE49-F238E27FC236}">
                  <a16:creationId xmlns:a16="http://schemas.microsoft.com/office/drawing/2014/main" id="{1820D7BC-CE90-409A-A01F-55BC3C1932F4}"/>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652;p47">
              <a:extLst>
                <a:ext uri="{FF2B5EF4-FFF2-40B4-BE49-F238E27FC236}">
                  <a16:creationId xmlns:a16="http://schemas.microsoft.com/office/drawing/2014/main" id="{70B01B47-5A49-492D-9016-F7A813AF9993}"/>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653;p47">
              <a:extLst>
                <a:ext uri="{FF2B5EF4-FFF2-40B4-BE49-F238E27FC236}">
                  <a16:creationId xmlns:a16="http://schemas.microsoft.com/office/drawing/2014/main" id="{F0BDDFFE-EC1D-44D4-9F71-D7242DDE1972}"/>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654;p47">
              <a:extLst>
                <a:ext uri="{FF2B5EF4-FFF2-40B4-BE49-F238E27FC236}">
                  <a16:creationId xmlns:a16="http://schemas.microsoft.com/office/drawing/2014/main" id="{2C5DB78D-97F2-47FE-BDF2-63A000A60423}"/>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655;p47">
              <a:extLst>
                <a:ext uri="{FF2B5EF4-FFF2-40B4-BE49-F238E27FC236}">
                  <a16:creationId xmlns:a16="http://schemas.microsoft.com/office/drawing/2014/main" id="{B97CC326-AF1F-47F4-9AFE-F44E7452CAE7}"/>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656;p47">
              <a:extLst>
                <a:ext uri="{FF2B5EF4-FFF2-40B4-BE49-F238E27FC236}">
                  <a16:creationId xmlns:a16="http://schemas.microsoft.com/office/drawing/2014/main" id="{8B063D8E-F721-43AF-958A-A928F50E1A1E}"/>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657;p47">
              <a:extLst>
                <a:ext uri="{FF2B5EF4-FFF2-40B4-BE49-F238E27FC236}">
                  <a16:creationId xmlns:a16="http://schemas.microsoft.com/office/drawing/2014/main" id="{799F81E7-8596-48A6-8620-48944C485B51}"/>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658;p47">
              <a:extLst>
                <a:ext uri="{FF2B5EF4-FFF2-40B4-BE49-F238E27FC236}">
                  <a16:creationId xmlns:a16="http://schemas.microsoft.com/office/drawing/2014/main" id="{E987BA69-E401-4B23-BC32-2EDECC2908DF}"/>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659;p47">
              <a:extLst>
                <a:ext uri="{FF2B5EF4-FFF2-40B4-BE49-F238E27FC236}">
                  <a16:creationId xmlns:a16="http://schemas.microsoft.com/office/drawing/2014/main" id="{A08BF2F8-13E1-4B2A-AD99-3A65078E6B70}"/>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660;p47">
              <a:extLst>
                <a:ext uri="{FF2B5EF4-FFF2-40B4-BE49-F238E27FC236}">
                  <a16:creationId xmlns:a16="http://schemas.microsoft.com/office/drawing/2014/main" id="{101BB8AE-4B88-434A-A2A3-470A9079B954}"/>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661;p47">
              <a:extLst>
                <a:ext uri="{FF2B5EF4-FFF2-40B4-BE49-F238E27FC236}">
                  <a16:creationId xmlns:a16="http://schemas.microsoft.com/office/drawing/2014/main" id="{027DC04E-718B-4BAC-8208-AA73216466F4}"/>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662;p47">
              <a:extLst>
                <a:ext uri="{FF2B5EF4-FFF2-40B4-BE49-F238E27FC236}">
                  <a16:creationId xmlns:a16="http://schemas.microsoft.com/office/drawing/2014/main" id="{6C4DC428-9A23-48B9-86A9-7D6FB96DAF41}"/>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663;p47">
              <a:extLst>
                <a:ext uri="{FF2B5EF4-FFF2-40B4-BE49-F238E27FC236}">
                  <a16:creationId xmlns:a16="http://schemas.microsoft.com/office/drawing/2014/main" id="{A2D4BA39-C5C8-45F5-AAF0-4AAAD5DC607C}"/>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664;p47">
              <a:extLst>
                <a:ext uri="{FF2B5EF4-FFF2-40B4-BE49-F238E27FC236}">
                  <a16:creationId xmlns:a16="http://schemas.microsoft.com/office/drawing/2014/main" id="{BF80469B-5458-4FBD-9465-8322E6923663}"/>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665;p47">
              <a:extLst>
                <a:ext uri="{FF2B5EF4-FFF2-40B4-BE49-F238E27FC236}">
                  <a16:creationId xmlns:a16="http://schemas.microsoft.com/office/drawing/2014/main" id="{9566CD53-C127-40E3-9A87-F5BE9A59DC1A}"/>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666;p47">
              <a:extLst>
                <a:ext uri="{FF2B5EF4-FFF2-40B4-BE49-F238E27FC236}">
                  <a16:creationId xmlns:a16="http://schemas.microsoft.com/office/drawing/2014/main" id="{A3223053-4756-4BC8-B998-7AFD9A0047ED}"/>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667;p47">
              <a:extLst>
                <a:ext uri="{FF2B5EF4-FFF2-40B4-BE49-F238E27FC236}">
                  <a16:creationId xmlns:a16="http://schemas.microsoft.com/office/drawing/2014/main" id="{C44DC2DA-4823-478F-A4D4-0DE4E65E1E61}"/>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668;p47">
              <a:extLst>
                <a:ext uri="{FF2B5EF4-FFF2-40B4-BE49-F238E27FC236}">
                  <a16:creationId xmlns:a16="http://schemas.microsoft.com/office/drawing/2014/main" id="{85B0772F-28E3-4A0A-AF6C-D3E3FCF6450E}"/>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669;p47">
              <a:extLst>
                <a:ext uri="{FF2B5EF4-FFF2-40B4-BE49-F238E27FC236}">
                  <a16:creationId xmlns:a16="http://schemas.microsoft.com/office/drawing/2014/main" id="{0B985C76-BD1E-4A9E-B041-D67D5F5A1ABF}"/>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670;p47">
              <a:extLst>
                <a:ext uri="{FF2B5EF4-FFF2-40B4-BE49-F238E27FC236}">
                  <a16:creationId xmlns:a16="http://schemas.microsoft.com/office/drawing/2014/main" id="{A206B378-1A95-4EC4-B9AA-64D65E42CA7F}"/>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671;p47">
              <a:extLst>
                <a:ext uri="{FF2B5EF4-FFF2-40B4-BE49-F238E27FC236}">
                  <a16:creationId xmlns:a16="http://schemas.microsoft.com/office/drawing/2014/main" id="{95776D0D-40CB-466C-9AFD-D4A28A6834C7}"/>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672;p47">
              <a:extLst>
                <a:ext uri="{FF2B5EF4-FFF2-40B4-BE49-F238E27FC236}">
                  <a16:creationId xmlns:a16="http://schemas.microsoft.com/office/drawing/2014/main" id="{CF55E0E0-A4EE-4FFC-97FA-0611DDA12949}"/>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673;p47">
              <a:extLst>
                <a:ext uri="{FF2B5EF4-FFF2-40B4-BE49-F238E27FC236}">
                  <a16:creationId xmlns:a16="http://schemas.microsoft.com/office/drawing/2014/main" id="{19A9DD3E-D49C-447D-BE6E-36510C1BE312}"/>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674;p47">
              <a:extLst>
                <a:ext uri="{FF2B5EF4-FFF2-40B4-BE49-F238E27FC236}">
                  <a16:creationId xmlns:a16="http://schemas.microsoft.com/office/drawing/2014/main" id="{E5DB2EE6-947D-43A2-9D05-9E6C710898CD}"/>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675;p47">
              <a:extLst>
                <a:ext uri="{FF2B5EF4-FFF2-40B4-BE49-F238E27FC236}">
                  <a16:creationId xmlns:a16="http://schemas.microsoft.com/office/drawing/2014/main" id="{6DDB754C-EF94-4E75-969E-BCCD23004B5E}"/>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676;p47">
              <a:extLst>
                <a:ext uri="{FF2B5EF4-FFF2-40B4-BE49-F238E27FC236}">
                  <a16:creationId xmlns:a16="http://schemas.microsoft.com/office/drawing/2014/main" id="{0ACD71F0-E9E0-42A4-8545-60628F7B6DA7}"/>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677;p47">
              <a:extLst>
                <a:ext uri="{FF2B5EF4-FFF2-40B4-BE49-F238E27FC236}">
                  <a16:creationId xmlns:a16="http://schemas.microsoft.com/office/drawing/2014/main" id="{B6824453-C8BD-4A0F-ABF4-C738E24C7854}"/>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678;p47">
              <a:extLst>
                <a:ext uri="{FF2B5EF4-FFF2-40B4-BE49-F238E27FC236}">
                  <a16:creationId xmlns:a16="http://schemas.microsoft.com/office/drawing/2014/main" id="{DEE1EAC4-5B5A-4CDA-BE0B-551C3FB06368}"/>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679;p47">
              <a:extLst>
                <a:ext uri="{FF2B5EF4-FFF2-40B4-BE49-F238E27FC236}">
                  <a16:creationId xmlns:a16="http://schemas.microsoft.com/office/drawing/2014/main" id="{63B2DD8C-A5E4-4545-A158-CF2D7CBD6FA4}"/>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680;p47">
              <a:extLst>
                <a:ext uri="{FF2B5EF4-FFF2-40B4-BE49-F238E27FC236}">
                  <a16:creationId xmlns:a16="http://schemas.microsoft.com/office/drawing/2014/main" id="{7EA302DE-94E3-49B0-9C1E-B678CAF28B32}"/>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681;p47">
              <a:extLst>
                <a:ext uri="{FF2B5EF4-FFF2-40B4-BE49-F238E27FC236}">
                  <a16:creationId xmlns:a16="http://schemas.microsoft.com/office/drawing/2014/main" id="{BB09F266-222D-4038-A99B-2A83D4532C0C}"/>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682;p47">
              <a:extLst>
                <a:ext uri="{FF2B5EF4-FFF2-40B4-BE49-F238E27FC236}">
                  <a16:creationId xmlns:a16="http://schemas.microsoft.com/office/drawing/2014/main" id="{659B00C1-650E-429F-A811-C6B641B916B8}"/>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683;p47">
              <a:extLst>
                <a:ext uri="{FF2B5EF4-FFF2-40B4-BE49-F238E27FC236}">
                  <a16:creationId xmlns:a16="http://schemas.microsoft.com/office/drawing/2014/main" id="{395ABDA2-B0A9-4268-9E61-F5C8837406C3}"/>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684;p47">
              <a:extLst>
                <a:ext uri="{FF2B5EF4-FFF2-40B4-BE49-F238E27FC236}">
                  <a16:creationId xmlns:a16="http://schemas.microsoft.com/office/drawing/2014/main" id="{87B01C1B-49A9-4ADD-A5D6-4320B1CE13C0}"/>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685;p47">
              <a:extLst>
                <a:ext uri="{FF2B5EF4-FFF2-40B4-BE49-F238E27FC236}">
                  <a16:creationId xmlns:a16="http://schemas.microsoft.com/office/drawing/2014/main" id="{95E05CAA-9E3C-48B3-AFC6-962593A5929B}"/>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686;p47">
              <a:extLst>
                <a:ext uri="{FF2B5EF4-FFF2-40B4-BE49-F238E27FC236}">
                  <a16:creationId xmlns:a16="http://schemas.microsoft.com/office/drawing/2014/main" id="{EA4FAD36-43A2-4E92-83F0-34937F407652}"/>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687;p47">
              <a:extLst>
                <a:ext uri="{FF2B5EF4-FFF2-40B4-BE49-F238E27FC236}">
                  <a16:creationId xmlns:a16="http://schemas.microsoft.com/office/drawing/2014/main" id="{ACB20285-E63D-493B-B317-9F5BDF998CDE}"/>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688;p47">
              <a:extLst>
                <a:ext uri="{FF2B5EF4-FFF2-40B4-BE49-F238E27FC236}">
                  <a16:creationId xmlns:a16="http://schemas.microsoft.com/office/drawing/2014/main" id="{5A4176C6-26D6-45AB-8540-BFA9D4CC7BE6}"/>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689;p47">
              <a:extLst>
                <a:ext uri="{FF2B5EF4-FFF2-40B4-BE49-F238E27FC236}">
                  <a16:creationId xmlns:a16="http://schemas.microsoft.com/office/drawing/2014/main" id="{A4B423AF-9809-4DB8-9FA8-636445FA4A41}"/>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690;p47">
              <a:extLst>
                <a:ext uri="{FF2B5EF4-FFF2-40B4-BE49-F238E27FC236}">
                  <a16:creationId xmlns:a16="http://schemas.microsoft.com/office/drawing/2014/main" id="{9F1256FE-4E22-4ABE-B8DF-A92E4AF1ED7B}"/>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691;p47">
              <a:extLst>
                <a:ext uri="{FF2B5EF4-FFF2-40B4-BE49-F238E27FC236}">
                  <a16:creationId xmlns:a16="http://schemas.microsoft.com/office/drawing/2014/main" id="{CF263BC0-BA31-4852-9317-197352A45AE8}"/>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692;p47">
              <a:extLst>
                <a:ext uri="{FF2B5EF4-FFF2-40B4-BE49-F238E27FC236}">
                  <a16:creationId xmlns:a16="http://schemas.microsoft.com/office/drawing/2014/main" id="{17AAD224-9054-496E-895F-3B6BE02A5FB2}"/>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693;p47">
              <a:extLst>
                <a:ext uri="{FF2B5EF4-FFF2-40B4-BE49-F238E27FC236}">
                  <a16:creationId xmlns:a16="http://schemas.microsoft.com/office/drawing/2014/main" id="{614EC5F6-4309-4C72-9E76-39F05CEA2444}"/>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694;p47">
              <a:extLst>
                <a:ext uri="{FF2B5EF4-FFF2-40B4-BE49-F238E27FC236}">
                  <a16:creationId xmlns:a16="http://schemas.microsoft.com/office/drawing/2014/main" id="{46318B2B-7AA9-4D5C-9BC5-DE10998DD1B4}"/>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695;p47">
              <a:extLst>
                <a:ext uri="{FF2B5EF4-FFF2-40B4-BE49-F238E27FC236}">
                  <a16:creationId xmlns:a16="http://schemas.microsoft.com/office/drawing/2014/main" id="{6E89B5A1-9EA0-45E7-8290-05A09D4E33B6}"/>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696;p47">
              <a:extLst>
                <a:ext uri="{FF2B5EF4-FFF2-40B4-BE49-F238E27FC236}">
                  <a16:creationId xmlns:a16="http://schemas.microsoft.com/office/drawing/2014/main" id="{3853A49C-27B3-4A67-B175-0344B317F5A9}"/>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697;p47">
              <a:extLst>
                <a:ext uri="{FF2B5EF4-FFF2-40B4-BE49-F238E27FC236}">
                  <a16:creationId xmlns:a16="http://schemas.microsoft.com/office/drawing/2014/main" id="{369C0112-100D-4CFA-95A2-7A3504A01727}"/>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698;p47">
              <a:extLst>
                <a:ext uri="{FF2B5EF4-FFF2-40B4-BE49-F238E27FC236}">
                  <a16:creationId xmlns:a16="http://schemas.microsoft.com/office/drawing/2014/main" id="{40D15692-421B-4825-A6C7-32B5298523C6}"/>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699;p47">
              <a:extLst>
                <a:ext uri="{FF2B5EF4-FFF2-40B4-BE49-F238E27FC236}">
                  <a16:creationId xmlns:a16="http://schemas.microsoft.com/office/drawing/2014/main" id="{B1EE5333-4533-40FD-AE5F-17C58B79A3CC}"/>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700;p47">
              <a:extLst>
                <a:ext uri="{FF2B5EF4-FFF2-40B4-BE49-F238E27FC236}">
                  <a16:creationId xmlns:a16="http://schemas.microsoft.com/office/drawing/2014/main" id="{36B5BC27-DA35-4B72-AE9B-695FEED98A29}"/>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701;p47">
              <a:extLst>
                <a:ext uri="{FF2B5EF4-FFF2-40B4-BE49-F238E27FC236}">
                  <a16:creationId xmlns:a16="http://schemas.microsoft.com/office/drawing/2014/main" id="{A74FBD1F-F715-4E47-B5D5-737B7C3E6CF6}"/>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702;p47">
              <a:extLst>
                <a:ext uri="{FF2B5EF4-FFF2-40B4-BE49-F238E27FC236}">
                  <a16:creationId xmlns:a16="http://schemas.microsoft.com/office/drawing/2014/main" id="{DBFC8436-6501-411B-BFCE-098C1621551B}"/>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703;p47">
              <a:extLst>
                <a:ext uri="{FF2B5EF4-FFF2-40B4-BE49-F238E27FC236}">
                  <a16:creationId xmlns:a16="http://schemas.microsoft.com/office/drawing/2014/main" id="{D8387FE0-16F6-4F3F-A269-5C5D8659F2F7}"/>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704;p47">
              <a:extLst>
                <a:ext uri="{FF2B5EF4-FFF2-40B4-BE49-F238E27FC236}">
                  <a16:creationId xmlns:a16="http://schemas.microsoft.com/office/drawing/2014/main" id="{C3459871-2CC9-4181-9578-A81C5B32E3E3}"/>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705;p47">
              <a:extLst>
                <a:ext uri="{FF2B5EF4-FFF2-40B4-BE49-F238E27FC236}">
                  <a16:creationId xmlns:a16="http://schemas.microsoft.com/office/drawing/2014/main" id="{69FB5C8B-7646-4A72-8582-31E96A0A2642}"/>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706;p47">
              <a:extLst>
                <a:ext uri="{FF2B5EF4-FFF2-40B4-BE49-F238E27FC236}">
                  <a16:creationId xmlns:a16="http://schemas.microsoft.com/office/drawing/2014/main" id="{B1E8373B-43C8-4B8E-8178-A83835155982}"/>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707;p47">
              <a:extLst>
                <a:ext uri="{FF2B5EF4-FFF2-40B4-BE49-F238E27FC236}">
                  <a16:creationId xmlns:a16="http://schemas.microsoft.com/office/drawing/2014/main" id="{02F879DD-2CF3-4668-80D0-263A5D3C6B78}"/>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708;p47">
              <a:extLst>
                <a:ext uri="{FF2B5EF4-FFF2-40B4-BE49-F238E27FC236}">
                  <a16:creationId xmlns:a16="http://schemas.microsoft.com/office/drawing/2014/main" id="{431E4E96-44E8-4B1C-A8BA-5F40BAD5F032}"/>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2709;p47">
              <a:extLst>
                <a:ext uri="{FF2B5EF4-FFF2-40B4-BE49-F238E27FC236}">
                  <a16:creationId xmlns:a16="http://schemas.microsoft.com/office/drawing/2014/main" id="{91DC2B69-470B-4766-9DD6-826343BD6711}"/>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2710;p47">
              <a:extLst>
                <a:ext uri="{FF2B5EF4-FFF2-40B4-BE49-F238E27FC236}">
                  <a16:creationId xmlns:a16="http://schemas.microsoft.com/office/drawing/2014/main" id="{26F71E7F-2738-4D6D-84C0-84896D7357B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2711;p47">
              <a:extLst>
                <a:ext uri="{FF2B5EF4-FFF2-40B4-BE49-F238E27FC236}">
                  <a16:creationId xmlns:a16="http://schemas.microsoft.com/office/drawing/2014/main" id="{7067859D-50CB-4EE2-9AEA-976EF1DE211E}"/>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712;p47">
              <a:extLst>
                <a:ext uri="{FF2B5EF4-FFF2-40B4-BE49-F238E27FC236}">
                  <a16:creationId xmlns:a16="http://schemas.microsoft.com/office/drawing/2014/main" id="{B2EDA120-2B82-476B-ABE3-7C6CF73FD044}"/>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2713;p47">
              <a:extLst>
                <a:ext uri="{FF2B5EF4-FFF2-40B4-BE49-F238E27FC236}">
                  <a16:creationId xmlns:a16="http://schemas.microsoft.com/office/drawing/2014/main" id="{37984766-4D03-4CF5-96D5-BC0C5CE84BC2}"/>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2714;p47">
              <a:extLst>
                <a:ext uri="{FF2B5EF4-FFF2-40B4-BE49-F238E27FC236}">
                  <a16:creationId xmlns:a16="http://schemas.microsoft.com/office/drawing/2014/main" id="{53B4BE8B-5C1D-4AB5-AE14-707357D2127C}"/>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715;p47">
              <a:extLst>
                <a:ext uri="{FF2B5EF4-FFF2-40B4-BE49-F238E27FC236}">
                  <a16:creationId xmlns:a16="http://schemas.microsoft.com/office/drawing/2014/main" id="{1924DA87-6702-4702-AD5D-440A9E32E7F6}"/>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2716;p47">
              <a:extLst>
                <a:ext uri="{FF2B5EF4-FFF2-40B4-BE49-F238E27FC236}">
                  <a16:creationId xmlns:a16="http://schemas.microsoft.com/office/drawing/2014/main" id="{29D4162A-4D98-4088-B9BA-8845C9E1F1CB}"/>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717;p47">
              <a:extLst>
                <a:ext uri="{FF2B5EF4-FFF2-40B4-BE49-F238E27FC236}">
                  <a16:creationId xmlns:a16="http://schemas.microsoft.com/office/drawing/2014/main" id="{D13DF9FF-BFFA-45F7-A86F-8D7756D46DA3}"/>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718;p47">
              <a:extLst>
                <a:ext uri="{FF2B5EF4-FFF2-40B4-BE49-F238E27FC236}">
                  <a16:creationId xmlns:a16="http://schemas.microsoft.com/office/drawing/2014/main" id="{01FD9DE8-8044-49D3-AFE1-536F56B0A688}"/>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719;p47">
              <a:extLst>
                <a:ext uri="{FF2B5EF4-FFF2-40B4-BE49-F238E27FC236}">
                  <a16:creationId xmlns:a16="http://schemas.microsoft.com/office/drawing/2014/main" id="{0491F89B-0300-4035-A799-63813321E2E3}"/>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720;p47">
              <a:extLst>
                <a:ext uri="{FF2B5EF4-FFF2-40B4-BE49-F238E27FC236}">
                  <a16:creationId xmlns:a16="http://schemas.microsoft.com/office/drawing/2014/main" id="{05AF63C2-E8B8-4E1D-B939-18D0AB07FF97}"/>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2721;p47">
              <a:extLst>
                <a:ext uri="{FF2B5EF4-FFF2-40B4-BE49-F238E27FC236}">
                  <a16:creationId xmlns:a16="http://schemas.microsoft.com/office/drawing/2014/main" id="{6A486201-41C7-4E31-8E43-845E0FEF067A}"/>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722;p47">
              <a:extLst>
                <a:ext uri="{FF2B5EF4-FFF2-40B4-BE49-F238E27FC236}">
                  <a16:creationId xmlns:a16="http://schemas.microsoft.com/office/drawing/2014/main" id="{7CAD9F4B-69B7-406C-A2D5-D03D4813862F}"/>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723;p47">
              <a:extLst>
                <a:ext uri="{FF2B5EF4-FFF2-40B4-BE49-F238E27FC236}">
                  <a16:creationId xmlns:a16="http://schemas.microsoft.com/office/drawing/2014/main" id="{3EB3065A-236E-4A7B-8860-0F08E2CE89D4}"/>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724;p47">
              <a:extLst>
                <a:ext uri="{FF2B5EF4-FFF2-40B4-BE49-F238E27FC236}">
                  <a16:creationId xmlns:a16="http://schemas.microsoft.com/office/drawing/2014/main" id="{3E4417A5-C853-4DA4-98FF-7C8337312357}"/>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725;p47">
              <a:extLst>
                <a:ext uri="{FF2B5EF4-FFF2-40B4-BE49-F238E27FC236}">
                  <a16:creationId xmlns:a16="http://schemas.microsoft.com/office/drawing/2014/main" id="{EC88095D-74DE-488E-9DF0-72CF734A16FA}"/>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2726;p47">
              <a:extLst>
                <a:ext uri="{FF2B5EF4-FFF2-40B4-BE49-F238E27FC236}">
                  <a16:creationId xmlns:a16="http://schemas.microsoft.com/office/drawing/2014/main" id="{2E96DE11-FCC0-4703-8E8F-853ED5D714CB}"/>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727;p47">
              <a:extLst>
                <a:ext uri="{FF2B5EF4-FFF2-40B4-BE49-F238E27FC236}">
                  <a16:creationId xmlns:a16="http://schemas.microsoft.com/office/drawing/2014/main" id="{6159CFF0-A498-4F5A-AA6A-86045EB5E0CA}"/>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728;p47">
              <a:extLst>
                <a:ext uri="{FF2B5EF4-FFF2-40B4-BE49-F238E27FC236}">
                  <a16:creationId xmlns:a16="http://schemas.microsoft.com/office/drawing/2014/main" id="{B449B69A-5367-432A-815C-2046C9F47604}"/>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729;p47">
              <a:extLst>
                <a:ext uri="{FF2B5EF4-FFF2-40B4-BE49-F238E27FC236}">
                  <a16:creationId xmlns:a16="http://schemas.microsoft.com/office/drawing/2014/main" id="{468AD5F1-8F47-4D38-9782-58838FC49369}"/>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730;p47">
              <a:extLst>
                <a:ext uri="{FF2B5EF4-FFF2-40B4-BE49-F238E27FC236}">
                  <a16:creationId xmlns:a16="http://schemas.microsoft.com/office/drawing/2014/main" id="{B3419FE1-A470-4FE2-A32E-DE581F26A789}"/>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2731;p47">
              <a:extLst>
                <a:ext uri="{FF2B5EF4-FFF2-40B4-BE49-F238E27FC236}">
                  <a16:creationId xmlns:a16="http://schemas.microsoft.com/office/drawing/2014/main" id="{C09E9DC0-A924-4615-B8F8-DC593DC785A1}"/>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2732;p47">
              <a:extLst>
                <a:ext uri="{FF2B5EF4-FFF2-40B4-BE49-F238E27FC236}">
                  <a16:creationId xmlns:a16="http://schemas.microsoft.com/office/drawing/2014/main" id="{0F12449A-7F24-43FB-A445-7F05751E8C45}"/>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2733;p47">
              <a:extLst>
                <a:ext uri="{FF2B5EF4-FFF2-40B4-BE49-F238E27FC236}">
                  <a16:creationId xmlns:a16="http://schemas.microsoft.com/office/drawing/2014/main" id="{01B79F1F-01E9-47F5-9F12-179CD00AE766}"/>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2734;p47">
              <a:extLst>
                <a:ext uri="{FF2B5EF4-FFF2-40B4-BE49-F238E27FC236}">
                  <a16:creationId xmlns:a16="http://schemas.microsoft.com/office/drawing/2014/main" id="{054E2955-990B-4705-A591-17379ACAEDDD}"/>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2735;p47">
              <a:extLst>
                <a:ext uri="{FF2B5EF4-FFF2-40B4-BE49-F238E27FC236}">
                  <a16:creationId xmlns:a16="http://schemas.microsoft.com/office/drawing/2014/main" id="{DE4E0B52-83C9-4A89-B623-0B39C9051B47}"/>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2736;p47">
              <a:extLst>
                <a:ext uri="{FF2B5EF4-FFF2-40B4-BE49-F238E27FC236}">
                  <a16:creationId xmlns:a16="http://schemas.microsoft.com/office/drawing/2014/main" id="{3A7A6E7E-BBC6-4753-BD68-394F254CE1B4}"/>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2737;p47">
              <a:extLst>
                <a:ext uri="{FF2B5EF4-FFF2-40B4-BE49-F238E27FC236}">
                  <a16:creationId xmlns:a16="http://schemas.microsoft.com/office/drawing/2014/main" id="{8250A4DB-15E7-41C5-A741-232A01F3AAE9}"/>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2738;p47">
              <a:extLst>
                <a:ext uri="{FF2B5EF4-FFF2-40B4-BE49-F238E27FC236}">
                  <a16:creationId xmlns:a16="http://schemas.microsoft.com/office/drawing/2014/main" id="{7EE53AB4-381A-4F33-A430-D46436D929B3}"/>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2739;p47">
              <a:extLst>
                <a:ext uri="{FF2B5EF4-FFF2-40B4-BE49-F238E27FC236}">
                  <a16:creationId xmlns:a16="http://schemas.microsoft.com/office/drawing/2014/main" id="{B1EB39F6-8AC6-4129-822E-239640CE986C}"/>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2740;p47">
              <a:extLst>
                <a:ext uri="{FF2B5EF4-FFF2-40B4-BE49-F238E27FC236}">
                  <a16:creationId xmlns:a16="http://schemas.microsoft.com/office/drawing/2014/main" id="{A041B82D-518B-47F7-9C84-E95B27E5E078}"/>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2741;p47">
              <a:extLst>
                <a:ext uri="{FF2B5EF4-FFF2-40B4-BE49-F238E27FC236}">
                  <a16:creationId xmlns:a16="http://schemas.microsoft.com/office/drawing/2014/main" id="{5DFAD77E-6D48-46C7-8514-7401F0CC23DA}"/>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2742;p47">
              <a:extLst>
                <a:ext uri="{FF2B5EF4-FFF2-40B4-BE49-F238E27FC236}">
                  <a16:creationId xmlns:a16="http://schemas.microsoft.com/office/drawing/2014/main" id="{E5BCF81B-1C71-4EA9-B0C3-264867E47A5B}"/>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2743;p47">
              <a:extLst>
                <a:ext uri="{FF2B5EF4-FFF2-40B4-BE49-F238E27FC236}">
                  <a16:creationId xmlns:a16="http://schemas.microsoft.com/office/drawing/2014/main" id="{2EF21E62-26F5-42D9-962A-6A96B0621750}"/>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2744;p47">
              <a:extLst>
                <a:ext uri="{FF2B5EF4-FFF2-40B4-BE49-F238E27FC236}">
                  <a16:creationId xmlns:a16="http://schemas.microsoft.com/office/drawing/2014/main" id="{E89DED61-5519-4CEF-9AFA-7429B407AAF5}"/>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2745;p47">
              <a:extLst>
                <a:ext uri="{FF2B5EF4-FFF2-40B4-BE49-F238E27FC236}">
                  <a16:creationId xmlns:a16="http://schemas.microsoft.com/office/drawing/2014/main" id="{AD9AD8ED-1E42-473D-A5A5-FD66D0E90563}"/>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2746;p47">
              <a:extLst>
                <a:ext uri="{FF2B5EF4-FFF2-40B4-BE49-F238E27FC236}">
                  <a16:creationId xmlns:a16="http://schemas.microsoft.com/office/drawing/2014/main" id="{13DFABE6-1FD2-4F42-809C-79318DA28D4F}"/>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2747;p47">
              <a:extLst>
                <a:ext uri="{FF2B5EF4-FFF2-40B4-BE49-F238E27FC236}">
                  <a16:creationId xmlns:a16="http://schemas.microsoft.com/office/drawing/2014/main" id="{AD3FCC3F-11C3-44CC-8436-FADCDE6E772C}"/>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2748;p47">
              <a:extLst>
                <a:ext uri="{FF2B5EF4-FFF2-40B4-BE49-F238E27FC236}">
                  <a16:creationId xmlns:a16="http://schemas.microsoft.com/office/drawing/2014/main" id="{9E811023-E680-4F37-B5AC-34D0C3E1247E}"/>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2749;p47">
              <a:extLst>
                <a:ext uri="{FF2B5EF4-FFF2-40B4-BE49-F238E27FC236}">
                  <a16:creationId xmlns:a16="http://schemas.microsoft.com/office/drawing/2014/main" id="{EC37397D-F335-478C-8E81-1B9DE9D8A71E}"/>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2750;p47">
              <a:extLst>
                <a:ext uri="{FF2B5EF4-FFF2-40B4-BE49-F238E27FC236}">
                  <a16:creationId xmlns:a16="http://schemas.microsoft.com/office/drawing/2014/main" id="{B9352DC6-033E-420A-94CB-E0CA59151955}"/>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2751;p47">
              <a:extLst>
                <a:ext uri="{FF2B5EF4-FFF2-40B4-BE49-F238E27FC236}">
                  <a16:creationId xmlns:a16="http://schemas.microsoft.com/office/drawing/2014/main" id="{37AB6C25-F6DB-4168-9731-824211F56F5C}"/>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2752;p47">
              <a:extLst>
                <a:ext uri="{FF2B5EF4-FFF2-40B4-BE49-F238E27FC236}">
                  <a16:creationId xmlns:a16="http://schemas.microsoft.com/office/drawing/2014/main" id="{B276AFDE-C1D5-4381-9F79-A46B2D140766}"/>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2753;p47">
              <a:extLst>
                <a:ext uri="{FF2B5EF4-FFF2-40B4-BE49-F238E27FC236}">
                  <a16:creationId xmlns:a16="http://schemas.microsoft.com/office/drawing/2014/main" id="{7906B3D2-1BE7-4A45-8B7E-AAD7EEA2C7E0}"/>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2754;p47">
              <a:extLst>
                <a:ext uri="{FF2B5EF4-FFF2-40B4-BE49-F238E27FC236}">
                  <a16:creationId xmlns:a16="http://schemas.microsoft.com/office/drawing/2014/main" id="{EED91340-B4C7-4064-A6B2-C820AB24EED2}"/>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2755;p47">
              <a:extLst>
                <a:ext uri="{FF2B5EF4-FFF2-40B4-BE49-F238E27FC236}">
                  <a16:creationId xmlns:a16="http://schemas.microsoft.com/office/drawing/2014/main" id="{2A82884B-90D5-4ED7-8534-1DFEBEF6E8F2}"/>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2756;p47">
              <a:extLst>
                <a:ext uri="{FF2B5EF4-FFF2-40B4-BE49-F238E27FC236}">
                  <a16:creationId xmlns:a16="http://schemas.microsoft.com/office/drawing/2014/main" id="{80184196-C7AA-40BC-A715-616829E8C63D}"/>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2757;p47">
              <a:extLst>
                <a:ext uri="{FF2B5EF4-FFF2-40B4-BE49-F238E27FC236}">
                  <a16:creationId xmlns:a16="http://schemas.microsoft.com/office/drawing/2014/main" id="{3F000D72-619E-4B3C-BB2D-96FD5198704E}"/>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2758;p47">
              <a:extLst>
                <a:ext uri="{FF2B5EF4-FFF2-40B4-BE49-F238E27FC236}">
                  <a16:creationId xmlns:a16="http://schemas.microsoft.com/office/drawing/2014/main" id="{02D426A4-76E9-4493-A4F3-EE5F91FD7DFA}"/>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2759;p47">
              <a:extLst>
                <a:ext uri="{FF2B5EF4-FFF2-40B4-BE49-F238E27FC236}">
                  <a16:creationId xmlns:a16="http://schemas.microsoft.com/office/drawing/2014/main" id="{C928736D-16EE-4834-BAFF-C1099B1229E3}"/>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2760;p47">
              <a:extLst>
                <a:ext uri="{FF2B5EF4-FFF2-40B4-BE49-F238E27FC236}">
                  <a16:creationId xmlns:a16="http://schemas.microsoft.com/office/drawing/2014/main" id="{D0E3967D-AAE0-4A97-B2C5-0ADD7585ACFD}"/>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2761;p47">
              <a:extLst>
                <a:ext uri="{FF2B5EF4-FFF2-40B4-BE49-F238E27FC236}">
                  <a16:creationId xmlns:a16="http://schemas.microsoft.com/office/drawing/2014/main" id="{DD09231A-369E-41D7-8438-4B5E575A89E3}"/>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2762;p47">
              <a:extLst>
                <a:ext uri="{FF2B5EF4-FFF2-40B4-BE49-F238E27FC236}">
                  <a16:creationId xmlns:a16="http://schemas.microsoft.com/office/drawing/2014/main" id="{45285474-9B52-45D1-BF82-4DF424B7782C}"/>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2763;p47">
              <a:extLst>
                <a:ext uri="{FF2B5EF4-FFF2-40B4-BE49-F238E27FC236}">
                  <a16:creationId xmlns:a16="http://schemas.microsoft.com/office/drawing/2014/main" id="{012345BD-32AD-48D1-B8B1-EFDB57FF1094}"/>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2764;p47">
              <a:extLst>
                <a:ext uri="{FF2B5EF4-FFF2-40B4-BE49-F238E27FC236}">
                  <a16:creationId xmlns:a16="http://schemas.microsoft.com/office/drawing/2014/main" id="{99FECEAC-F773-428F-8FF9-528D1F20F888}"/>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2765;p47">
              <a:extLst>
                <a:ext uri="{FF2B5EF4-FFF2-40B4-BE49-F238E27FC236}">
                  <a16:creationId xmlns:a16="http://schemas.microsoft.com/office/drawing/2014/main" id="{200E4A57-B057-4C4A-8C34-B36DC749A3A2}"/>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2766;p47">
              <a:extLst>
                <a:ext uri="{FF2B5EF4-FFF2-40B4-BE49-F238E27FC236}">
                  <a16:creationId xmlns:a16="http://schemas.microsoft.com/office/drawing/2014/main" id="{CC603752-70A0-461B-9A2D-244A514503B0}"/>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2767;p47">
              <a:extLst>
                <a:ext uri="{FF2B5EF4-FFF2-40B4-BE49-F238E27FC236}">
                  <a16:creationId xmlns:a16="http://schemas.microsoft.com/office/drawing/2014/main" id="{4C8004D3-43FA-4364-9C49-CD36BBBB3878}"/>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2768;p47">
              <a:extLst>
                <a:ext uri="{FF2B5EF4-FFF2-40B4-BE49-F238E27FC236}">
                  <a16:creationId xmlns:a16="http://schemas.microsoft.com/office/drawing/2014/main" id="{4F47FE9E-C356-428B-BBCC-57FBFC19A9BF}"/>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2769;p47">
              <a:extLst>
                <a:ext uri="{FF2B5EF4-FFF2-40B4-BE49-F238E27FC236}">
                  <a16:creationId xmlns:a16="http://schemas.microsoft.com/office/drawing/2014/main" id="{20FBC35A-B951-4615-91BF-800F9D740835}"/>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4" name="Google Shape;2770;p47">
              <a:extLst>
                <a:ext uri="{FF2B5EF4-FFF2-40B4-BE49-F238E27FC236}">
                  <a16:creationId xmlns:a16="http://schemas.microsoft.com/office/drawing/2014/main" id="{66468CBE-742B-438E-A9DC-D515664BB7C9}"/>
                </a:ext>
              </a:extLst>
            </p:cNvPr>
            <p:cNvGrpSpPr/>
            <p:nvPr/>
          </p:nvGrpSpPr>
          <p:grpSpPr>
            <a:xfrm>
              <a:off x="4146745" y="1006881"/>
              <a:ext cx="330894" cy="250785"/>
              <a:chOff x="6621095" y="1452181"/>
              <a:chExt cx="330894" cy="250785"/>
            </a:xfrm>
          </p:grpSpPr>
          <p:sp>
            <p:nvSpPr>
              <p:cNvPr id="427" name="Google Shape;2771;p47">
                <a:extLst>
                  <a:ext uri="{FF2B5EF4-FFF2-40B4-BE49-F238E27FC236}">
                    <a16:creationId xmlns:a16="http://schemas.microsoft.com/office/drawing/2014/main" id="{2EE9DB81-1109-46F7-82A9-1CB49034203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2772;p47">
                <a:extLst>
                  <a:ext uri="{FF2B5EF4-FFF2-40B4-BE49-F238E27FC236}">
                    <a16:creationId xmlns:a16="http://schemas.microsoft.com/office/drawing/2014/main" id="{1674733E-EA1B-44E4-9BB3-B68D96D420A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2773;p47">
                <a:extLst>
                  <a:ext uri="{FF2B5EF4-FFF2-40B4-BE49-F238E27FC236}">
                    <a16:creationId xmlns:a16="http://schemas.microsoft.com/office/drawing/2014/main" id="{828BE7D9-DC83-4CFD-BDCE-DA3C099235B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2774;p47">
                <a:extLst>
                  <a:ext uri="{FF2B5EF4-FFF2-40B4-BE49-F238E27FC236}">
                    <a16:creationId xmlns:a16="http://schemas.microsoft.com/office/drawing/2014/main" id="{E4FE8B61-18CC-407C-A564-72CB1F09765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2775;p47">
                <a:extLst>
                  <a:ext uri="{FF2B5EF4-FFF2-40B4-BE49-F238E27FC236}">
                    <a16:creationId xmlns:a16="http://schemas.microsoft.com/office/drawing/2014/main" id="{80189A2C-F152-49FC-826C-E17D54DD6D64}"/>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5" name="Google Shape;2776;p47">
              <a:extLst>
                <a:ext uri="{FF2B5EF4-FFF2-40B4-BE49-F238E27FC236}">
                  <a16:creationId xmlns:a16="http://schemas.microsoft.com/office/drawing/2014/main" id="{4A5FF788-2DC2-4EAB-84D1-B12204239A54}"/>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2777;p47">
              <a:extLst>
                <a:ext uri="{FF2B5EF4-FFF2-40B4-BE49-F238E27FC236}">
                  <a16:creationId xmlns:a16="http://schemas.microsoft.com/office/drawing/2014/main" id="{E0C185B2-F6DB-4A2B-A066-75FB6C18B58F}"/>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1710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pic>
        <p:nvPicPr>
          <p:cNvPr id="116" name="Picture 2" descr="Visual Studio Code — Wikipédia">
            <a:extLst>
              <a:ext uri="{FF2B5EF4-FFF2-40B4-BE49-F238E27FC236}">
                <a16:creationId xmlns:a16="http://schemas.microsoft.com/office/drawing/2014/main" id="{933FD063-7F1F-47C6-96B7-8B4FE0E86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900" y="206220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7" name="Espace réservé du texte 2">
            <a:extLst>
              <a:ext uri="{FF2B5EF4-FFF2-40B4-BE49-F238E27FC236}">
                <a16:creationId xmlns:a16="http://schemas.microsoft.com/office/drawing/2014/main" id="{3F07B037-DE9C-4D45-9BD4-0E75E48FEF87}"/>
              </a:ext>
            </a:extLst>
          </p:cNvPr>
          <p:cNvSpPr txBox="1">
            <a:spLocks/>
          </p:cNvSpPr>
          <p:nvPr/>
        </p:nvSpPr>
        <p:spPr>
          <a:xfrm>
            <a:off x="421325" y="1480940"/>
            <a:ext cx="5364293" cy="244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6050"/>
            <a:r>
              <a:rPr lang="fr-FR" sz="1600">
                <a:solidFill>
                  <a:srgbClr val="202122"/>
                </a:solidFill>
                <a:latin typeface="Arial" panose="020B0604020202020204" pitchFamily="34" charset="0"/>
              </a:rPr>
              <a:t>Visual Studio Code est un éditeur de code source qui peut être utilisé avec une variété de langages de programmation, notamment </a:t>
            </a:r>
            <a:r>
              <a:rPr lang="fr-FR" sz="1600">
                <a:solidFill>
                  <a:srgbClr val="0B0080"/>
                </a:solidFill>
                <a:latin typeface="Arial" panose="020B0604020202020204" pitchFamily="34" charset="0"/>
                <a:hlinkClick r:id="rId4" tooltip="Java (langage)"/>
              </a:rPr>
              <a:t>Java</a:t>
            </a:r>
            <a:r>
              <a:rPr lang="fr-FR" sz="1600">
                <a:solidFill>
                  <a:srgbClr val="202122"/>
                </a:solidFill>
                <a:latin typeface="Arial" panose="020B0604020202020204" pitchFamily="34" charset="0"/>
              </a:rPr>
              <a:t>, </a:t>
            </a:r>
            <a:r>
              <a:rPr lang="fr-FR" sz="1600">
                <a:solidFill>
                  <a:srgbClr val="0B0080"/>
                </a:solidFill>
                <a:latin typeface="Arial" panose="020B0604020202020204" pitchFamily="34" charset="0"/>
                <a:hlinkClick r:id="rId5" tooltip="JavaScript"/>
              </a:rPr>
              <a:t>JavaScript</a:t>
            </a:r>
            <a:r>
              <a:rPr lang="fr-FR" sz="1600">
                <a:solidFill>
                  <a:srgbClr val="202122"/>
                </a:solidFill>
                <a:latin typeface="Arial" panose="020B0604020202020204" pitchFamily="34" charset="0"/>
              </a:rPr>
              <a:t>, </a:t>
            </a:r>
            <a:r>
              <a:rPr lang="fr-FR" sz="1600">
                <a:solidFill>
                  <a:srgbClr val="0B0080"/>
                </a:solidFill>
                <a:latin typeface="Arial" panose="020B0604020202020204" pitchFamily="34" charset="0"/>
                <a:hlinkClick r:id="rId6" tooltip="Go (langage)"/>
              </a:rPr>
              <a:t>Go</a:t>
            </a:r>
            <a:r>
              <a:rPr lang="fr-FR" sz="1600">
                <a:solidFill>
                  <a:srgbClr val="202122"/>
                </a:solidFill>
                <a:latin typeface="Arial" panose="020B0604020202020204" pitchFamily="34" charset="0"/>
              </a:rPr>
              <a:t>, </a:t>
            </a:r>
            <a:r>
              <a:rPr lang="fr-FR" sz="1600">
                <a:solidFill>
                  <a:srgbClr val="0B0080"/>
                </a:solidFill>
                <a:latin typeface="Arial" panose="020B0604020202020204" pitchFamily="34" charset="0"/>
                <a:hlinkClick r:id="rId7" tooltip="Node.js"/>
              </a:rPr>
              <a:t>Node.js</a:t>
            </a:r>
            <a:r>
              <a:rPr lang="fr-FR" sz="1600">
                <a:solidFill>
                  <a:srgbClr val="202122"/>
                </a:solidFill>
                <a:latin typeface="Arial" panose="020B0604020202020204" pitchFamily="34" charset="0"/>
              </a:rPr>
              <a:t> et </a:t>
            </a:r>
            <a:r>
              <a:rPr lang="fr-FR" sz="1600">
                <a:solidFill>
                  <a:srgbClr val="0B0080"/>
                </a:solidFill>
                <a:latin typeface="Arial" panose="020B0604020202020204" pitchFamily="34" charset="0"/>
                <a:hlinkClick r:id="rId8" tooltip="C++"/>
              </a:rPr>
              <a:t>C++</a:t>
            </a:r>
            <a:r>
              <a:rPr lang="fr-FR" sz="1600">
                <a:solidFill>
                  <a:srgbClr val="202122"/>
                </a:solidFill>
                <a:latin typeface="Arial" panose="020B0604020202020204" pitchFamily="34" charset="0"/>
              </a:rPr>
              <a:t>. Il est basé sur le cadre Electron, qui est utilisé pour développer des applications Web </a:t>
            </a:r>
            <a:r>
              <a:rPr lang="fr-FR" sz="1600">
                <a:solidFill>
                  <a:srgbClr val="0B0080"/>
                </a:solidFill>
                <a:latin typeface="Arial" panose="020B0604020202020204" pitchFamily="34" charset="0"/>
                <a:hlinkClick r:id="rId7" tooltip="Node.js"/>
              </a:rPr>
              <a:t>Node.js</a:t>
            </a:r>
            <a:r>
              <a:rPr lang="fr-FR" sz="1600">
                <a:solidFill>
                  <a:srgbClr val="202122"/>
                </a:solidFill>
                <a:latin typeface="Arial" panose="020B0604020202020204" pitchFamily="34" charset="0"/>
              </a:rPr>
              <a:t> qui s'exécutent sur le </a:t>
            </a:r>
            <a:r>
              <a:rPr lang="fr-FR" sz="1600">
                <a:solidFill>
                  <a:srgbClr val="A55858"/>
                </a:solidFill>
                <a:latin typeface="Arial" panose="020B0604020202020204" pitchFamily="34" charset="0"/>
                <a:hlinkClick r:id="rId9" tooltip="Blink layout engine (page inexistante)"/>
              </a:rPr>
              <a:t>moteur de présentation Blink</a:t>
            </a:r>
            <a:r>
              <a:rPr lang="fr-FR" sz="1600">
                <a:solidFill>
                  <a:srgbClr val="202122"/>
                </a:solidFill>
                <a:latin typeface="Arial" panose="020B0604020202020204" pitchFamily="34" charset="0"/>
              </a:rPr>
              <a:t>. Visual Studio Code utilise le même composant d'éditeur (nom de code Monaco) utilisé dans </a:t>
            </a:r>
            <a:r>
              <a:rPr lang="fr-FR" sz="1600">
                <a:solidFill>
                  <a:srgbClr val="A55858"/>
                </a:solidFill>
                <a:latin typeface="Arial" panose="020B0604020202020204" pitchFamily="34" charset="0"/>
                <a:hlinkClick r:id="rId10" tooltip="Azure DevOps Server (page inexistante)"/>
              </a:rPr>
              <a:t>Azure DevOps</a:t>
            </a:r>
            <a:r>
              <a:rPr lang="fr-FR" sz="1600">
                <a:solidFill>
                  <a:srgbClr val="202122"/>
                </a:solidFill>
                <a:latin typeface="Arial" panose="020B0604020202020204" pitchFamily="34" charset="0"/>
              </a:rPr>
              <a:t> (anciennement appelé Visual Studio Online et Visual Studio Team Services).</a:t>
            </a:r>
            <a:endParaRPr lang="fr-FR" sz="1600" dirty="0"/>
          </a:p>
        </p:txBody>
      </p:sp>
      <p:sp>
        <p:nvSpPr>
          <p:cNvPr id="118" name="TextBox 117">
            <a:extLst>
              <a:ext uri="{FF2B5EF4-FFF2-40B4-BE49-F238E27FC236}">
                <a16:creationId xmlns:a16="http://schemas.microsoft.com/office/drawing/2014/main" id="{BBC8D82E-280B-4D8D-83AD-581604D54F50}"/>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1- Visual studio code :</a:t>
            </a:r>
            <a:endParaRPr lang="en-GB" sz="2400" dirty="0">
              <a:solidFill>
                <a:schemeClr val="accent1">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4" name="Google Shape;211;p27">
            <a:extLst>
              <a:ext uri="{FF2B5EF4-FFF2-40B4-BE49-F238E27FC236}">
                <a16:creationId xmlns:a16="http://schemas.microsoft.com/office/drawing/2014/main" id="{66117CBC-C422-422C-AC83-9CF013125075}"/>
              </a:ext>
            </a:extLst>
          </p:cNvPr>
          <p:cNvSpPr txBox="1">
            <a:spLocks/>
          </p:cNvSpPr>
          <p:nvPr/>
        </p:nvSpPr>
        <p:spPr>
          <a:xfrm>
            <a:off x="504756" y="1710607"/>
            <a:ext cx="5197800" cy="298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fr-FR" sz="1800" dirty="0">
                <a:highlight>
                  <a:srgbClr val="FFFFFF"/>
                </a:highlight>
                <a:latin typeface="Open Sans"/>
                <a:ea typeface="Open Sans"/>
                <a:cs typeface="Open Sans"/>
                <a:sym typeface="Open Sans"/>
              </a:rPr>
              <a:t>Signifie «Windows, Apache, MySQL et PHP». WAMP est une variante de </a:t>
            </a:r>
            <a:r>
              <a:rPr lang="fr-FR" sz="1800" dirty="0">
                <a:highlight>
                  <a:srgbClr val="FFFFFF"/>
                </a:highlight>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LAMP</a:t>
            </a:r>
            <a:r>
              <a:rPr lang="fr-FR" sz="1800" dirty="0">
                <a:highlight>
                  <a:srgbClr val="FFFFFF"/>
                </a:highlight>
                <a:latin typeface="Open Sans"/>
                <a:ea typeface="Open Sans"/>
                <a:cs typeface="Open Sans"/>
                <a:sym typeface="Open Sans"/>
              </a:rPr>
              <a:t> pour les systèmes Windows et est souvent installé sous la forme d'un ensemble de </a:t>
            </a:r>
            <a:r>
              <a:rPr lang="fr-FR" sz="1800" dirty="0">
                <a:highlight>
                  <a:srgbClr val="FFFFFF"/>
                </a:highlight>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logiciels</a:t>
            </a:r>
            <a:r>
              <a:rPr lang="fr-FR" sz="1800" dirty="0">
                <a:highlight>
                  <a:srgbClr val="FFFFFF"/>
                </a:highlight>
                <a:latin typeface="Open Sans"/>
                <a:ea typeface="Open Sans"/>
                <a:cs typeface="Open Sans"/>
                <a:sym typeface="Open Sans"/>
              </a:rPr>
              <a:t> (Apache, MySQL et PHP). Il est souvent utilisé pour </a:t>
            </a:r>
            <a:r>
              <a:rPr lang="fr-FR" sz="1800" dirty="0">
                <a:highlight>
                  <a:srgbClr val="FFFFFF"/>
                </a:highlight>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le développement Web</a:t>
            </a:r>
            <a:r>
              <a:rPr lang="fr-FR" sz="1800" dirty="0">
                <a:highlight>
                  <a:srgbClr val="FFFFFF"/>
                </a:highlight>
                <a:latin typeface="Open Sans"/>
                <a:ea typeface="Open Sans"/>
                <a:cs typeface="Open Sans"/>
                <a:sym typeface="Open Sans"/>
              </a:rPr>
              <a:t> et les tests internes, mais peut également être utilisé pour servir des sites Web en direct.</a:t>
            </a:r>
            <a:endParaRPr lang="fr-FR" sz="1800" dirty="0"/>
          </a:p>
        </p:txBody>
      </p:sp>
      <p:pic>
        <p:nvPicPr>
          <p:cNvPr id="5" name="Google Shape;212;p27">
            <a:extLst>
              <a:ext uri="{FF2B5EF4-FFF2-40B4-BE49-F238E27FC236}">
                <a16:creationId xmlns:a16="http://schemas.microsoft.com/office/drawing/2014/main" id="{3C93A9C4-6785-4B7F-9EB6-0936E21DD664}"/>
              </a:ext>
            </a:extLst>
          </p:cNvPr>
          <p:cNvPicPr preferRelativeResize="0"/>
          <p:nvPr/>
        </p:nvPicPr>
        <p:blipFill>
          <a:blip r:embed="rId6">
            <a:alphaModFix/>
          </a:blip>
          <a:stretch>
            <a:fillRect/>
          </a:stretch>
        </p:blipFill>
        <p:spPr>
          <a:xfrm>
            <a:off x="5798501" y="1818332"/>
            <a:ext cx="2850524" cy="2232549"/>
          </a:xfrm>
          <a:prstGeom prst="rect">
            <a:avLst/>
          </a:prstGeom>
          <a:noFill/>
          <a:ln>
            <a:noFill/>
          </a:ln>
        </p:spPr>
      </p:pic>
      <p:sp>
        <p:nvSpPr>
          <p:cNvPr id="6" name="TextBox 5">
            <a:extLst>
              <a:ext uri="{FF2B5EF4-FFF2-40B4-BE49-F238E27FC236}">
                <a16:creationId xmlns:a16="http://schemas.microsoft.com/office/drawing/2014/main" id="{4FD851FE-1C26-42D2-A5CB-FBB7C6D51C47}"/>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2- Wamp server :</a:t>
            </a:r>
            <a:endParaRPr lang="en-GB" sz="2400" dirty="0">
              <a:solidFill>
                <a:schemeClr val="accent1">
                  <a:lumMod val="75000"/>
                </a:schemeClr>
              </a:solidFill>
            </a:endParaRPr>
          </a:p>
        </p:txBody>
      </p:sp>
    </p:spTree>
    <p:extLst>
      <p:ext uri="{BB962C8B-B14F-4D97-AF65-F5344CB8AC3E}">
        <p14:creationId xmlns:p14="http://schemas.microsoft.com/office/powerpoint/2010/main" val="269610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Google Shape;218;p28">
            <a:extLst>
              <a:ext uri="{FF2B5EF4-FFF2-40B4-BE49-F238E27FC236}">
                <a16:creationId xmlns:a16="http://schemas.microsoft.com/office/drawing/2014/main" id="{17CDF7C5-91F1-4DDA-A402-4BD1FAC00B48}"/>
              </a:ext>
            </a:extLst>
          </p:cNvPr>
          <p:cNvSpPr txBox="1">
            <a:spLocks/>
          </p:cNvSpPr>
          <p:nvPr/>
        </p:nvSpPr>
        <p:spPr>
          <a:xfrm>
            <a:off x="505925" y="1219133"/>
            <a:ext cx="5440500" cy="354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fr-FR" sz="1800" dirty="0">
                <a:highlight>
                  <a:srgbClr val="FFFFFF"/>
                </a:highlight>
                <a:latin typeface="Roboto"/>
                <a:ea typeface="Roboto"/>
                <a:cs typeface="Roboto"/>
                <a:sym typeface="Roboto"/>
              </a:rPr>
              <a:t>phpMyAdmin est un outil logiciel libre écrit en </a:t>
            </a:r>
            <a:r>
              <a:rPr lang="fr-FR" sz="1800" dirty="0">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PHP</a:t>
            </a:r>
            <a:r>
              <a:rPr lang="fr-FR" sz="1800" dirty="0">
                <a:highlight>
                  <a:srgbClr val="FFFFFF"/>
                </a:highlight>
                <a:latin typeface="Roboto"/>
                <a:ea typeface="Roboto"/>
                <a:cs typeface="Roboto"/>
                <a:sym typeface="Roboto"/>
              </a:rPr>
              <a:t> , destiné à gérer l'administration de </a:t>
            </a:r>
            <a:r>
              <a:rPr lang="fr-FR" sz="1800" dirty="0">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MySQL</a:t>
            </a:r>
            <a:r>
              <a:rPr lang="fr-FR" sz="1800" dirty="0">
                <a:highlight>
                  <a:srgbClr val="FFFFFF"/>
                </a:highlight>
                <a:latin typeface="Roboto"/>
                <a:ea typeface="Roboto"/>
                <a:cs typeface="Roboto"/>
                <a:sym typeface="Roboto"/>
              </a:rPr>
              <a:t> sur le Web. phpMyAdmin prend en charge un large éventail d'opérations sur MySQL et </a:t>
            </a:r>
            <a:r>
              <a:rPr lang="fr-FR" sz="1800" dirty="0" err="1">
                <a:highlight>
                  <a:srgbClr val="FFFFFF"/>
                </a:highlight>
                <a:latin typeface="Roboto"/>
                <a:ea typeface="Roboto"/>
                <a:cs typeface="Roboto"/>
                <a:sym typeface="Roboto"/>
              </a:rPr>
              <a:t>MariaDB</a:t>
            </a:r>
            <a:r>
              <a:rPr lang="fr-FR" sz="1800" dirty="0">
                <a:highlight>
                  <a:srgbClr val="FFFFFF"/>
                </a:highlight>
                <a:latin typeface="Roboto"/>
                <a:ea typeface="Roboto"/>
                <a:cs typeface="Roboto"/>
                <a:sym typeface="Roboto"/>
              </a:rPr>
              <a:t>. Les opérations fréquemment utilisées (gestion des bases de données, des tables, des colonnes, des relations, des index, des utilisateurs, des autorisations, etc.) peuvent être effectuées via l'interface utilisateur, tandis que vous avez toujours la possibilité d'exécuter directement toute instruction SQL.</a:t>
            </a:r>
            <a:endParaRPr lang="fr-FR" sz="1800" dirty="0"/>
          </a:p>
        </p:txBody>
      </p:sp>
      <p:pic>
        <p:nvPicPr>
          <p:cNvPr id="4" name="Google Shape;219;p28">
            <a:extLst>
              <a:ext uri="{FF2B5EF4-FFF2-40B4-BE49-F238E27FC236}">
                <a16:creationId xmlns:a16="http://schemas.microsoft.com/office/drawing/2014/main" id="{5D43F943-582A-46E1-A6F8-D43A75D8B179}"/>
              </a:ext>
            </a:extLst>
          </p:cNvPr>
          <p:cNvPicPr preferRelativeResize="0"/>
          <p:nvPr/>
        </p:nvPicPr>
        <p:blipFill>
          <a:blip r:embed="rId5">
            <a:alphaModFix/>
          </a:blip>
          <a:stretch>
            <a:fillRect/>
          </a:stretch>
        </p:blipFill>
        <p:spPr>
          <a:xfrm>
            <a:off x="5946425" y="1486800"/>
            <a:ext cx="2751525" cy="2492125"/>
          </a:xfrm>
          <a:prstGeom prst="rect">
            <a:avLst/>
          </a:prstGeom>
          <a:noFill/>
          <a:ln>
            <a:noFill/>
          </a:ln>
        </p:spPr>
      </p:pic>
      <p:sp>
        <p:nvSpPr>
          <p:cNvPr id="5" name="TextBox 4">
            <a:extLst>
              <a:ext uri="{FF2B5EF4-FFF2-40B4-BE49-F238E27FC236}">
                <a16:creationId xmlns:a16="http://schemas.microsoft.com/office/drawing/2014/main" id="{B72CA13D-E188-4215-8EFD-0B23134A681D}"/>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3- phpMyAdmin :</a:t>
            </a:r>
            <a:endParaRPr lang="en-GB" sz="2400" dirty="0">
              <a:solidFill>
                <a:schemeClr val="accent1">
                  <a:lumMod val="75000"/>
                </a:schemeClr>
              </a:solidFill>
            </a:endParaRPr>
          </a:p>
        </p:txBody>
      </p:sp>
    </p:spTree>
    <p:extLst>
      <p:ext uri="{BB962C8B-B14F-4D97-AF65-F5344CB8AC3E}">
        <p14:creationId xmlns:p14="http://schemas.microsoft.com/office/powerpoint/2010/main" val="157338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05600"/>
            <a:ext cx="6324091"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Introduction generale </a:t>
            </a:r>
            <a:endParaRPr dirty="0"/>
          </a:p>
        </p:txBody>
      </p:sp>
      <p:sp>
        <p:nvSpPr>
          <p:cNvPr id="345" name="Google Shape;345;p13"/>
          <p:cNvSpPr txBox="1">
            <a:spLocks noGrp="1"/>
          </p:cNvSpPr>
          <p:nvPr>
            <p:ph type="body" idx="1"/>
          </p:nvPr>
        </p:nvSpPr>
        <p:spPr>
          <a:xfrm>
            <a:off x="110846" y="2346979"/>
            <a:ext cx="8766629" cy="2127900"/>
          </a:xfrm>
          <a:prstGeom prst="rect">
            <a:avLst/>
          </a:prstGeom>
        </p:spPr>
        <p:txBody>
          <a:bodyPr spcFirstLastPara="1" wrap="square" lIns="0" tIns="0" rIns="0" bIns="0" anchor="t" anchorCtr="0">
            <a:noAutofit/>
          </a:bodyPr>
          <a:lstStyle/>
          <a:p>
            <a:pPr marL="0" indent="0">
              <a:buClr>
                <a:schemeClr val="dk1"/>
              </a:buClr>
              <a:buSzPts val="1100"/>
              <a:buNone/>
            </a:pPr>
            <a:r>
              <a:rPr lang="fr-FR" sz="1200" b="1" dirty="0"/>
              <a:t>Notre projet est un site e-commerce pour vente en ligne «</a:t>
            </a:r>
            <a:r>
              <a:rPr lang="fr-FR" sz="1200" b="1" dirty="0">
                <a:solidFill>
                  <a:schemeClr val="accent1">
                    <a:lumMod val="50000"/>
                  </a:schemeClr>
                </a:solidFill>
              </a:rPr>
              <a:t> </a:t>
            </a:r>
            <a:r>
              <a:rPr lang="fr-FR" sz="1200" b="1" dirty="0" err="1">
                <a:solidFill>
                  <a:schemeClr val="accent1">
                    <a:lumMod val="50000"/>
                  </a:schemeClr>
                </a:solidFill>
                <a:sym typeface="Arial"/>
              </a:rPr>
              <a:t>TunisiaMall</a:t>
            </a:r>
            <a:r>
              <a:rPr lang="fr-FR" sz="1200" b="1" dirty="0">
                <a:solidFill>
                  <a:schemeClr val="accent1">
                    <a:lumMod val="50000"/>
                  </a:schemeClr>
                </a:solidFill>
                <a:sym typeface="Arial"/>
              </a:rPr>
              <a:t> </a:t>
            </a:r>
            <a:r>
              <a:rPr lang="fr-FR" sz="1200" b="1" dirty="0">
                <a:sym typeface="Arial"/>
              </a:rPr>
              <a:t>»</a:t>
            </a:r>
            <a:r>
              <a:rPr lang="fr-FR" sz="1200" b="1" dirty="0"/>
              <a:t>. </a:t>
            </a:r>
          </a:p>
          <a:p>
            <a:pPr marL="0" indent="0">
              <a:buClr>
                <a:schemeClr val="dk1"/>
              </a:buClr>
              <a:buSzPts val="1100"/>
              <a:buNone/>
            </a:pPr>
            <a:r>
              <a:rPr lang="fr-FR" sz="1200" b="1" dirty="0"/>
              <a:t>Il contient deux phases : Backend et Frontend .</a:t>
            </a:r>
          </a:p>
          <a:p>
            <a:pPr marL="0" indent="0">
              <a:buClr>
                <a:schemeClr val="dk1"/>
              </a:buClr>
              <a:buSzPts val="1100"/>
              <a:buNone/>
            </a:pPr>
            <a:r>
              <a:rPr lang="fr-FR" sz="1200" b="1" dirty="0"/>
              <a:t>La partie backend c’est la côté administrateur ou on peut récupérer les produits , </a:t>
            </a:r>
          </a:p>
          <a:p>
            <a:pPr marL="0" indent="0">
              <a:buClr>
                <a:schemeClr val="dk1"/>
              </a:buClr>
              <a:buSzPts val="1100"/>
              <a:buNone/>
            </a:pPr>
            <a:r>
              <a:rPr lang="fr-FR" sz="1200" b="1" dirty="0"/>
              <a:t>les clients  et les commandes par ajout ou modification ou suppression et la partie </a:t>
            </a:r>
          </a:p>
          <a:p>
            <a:pPr marL="0" indent="0">
              <a:buClr>
                <a:schemeClr val="dk1"/>
              </a:buClr>
              <a:buSzPts val="1100"/>
              <a:buNone/>
            </a:pPr>
            <a:r>
              <a:rPr lang="fr-FR" sz="1200" b="1" dirty="0"/>
              <a:t>Frontend c’est la côté client  ou le principe est simple : un client ajoute des produits dans son panier et paie le montant au commerçant </a:t>
            </a:r>
            <a:r>
              <a:rPr lang="fr-FR" sz="1200" b="1" dirty="0">
                <a:sym typeface="Arial"/>
              </a:rPr>
              <a:t> .</a:t>
            </a:r>
            <a:endParaRPr lang="fr-FR" sz="1200" b="1" dirty="0"/>
          </a:p>
          <a:p>
            <a:pPr marL="0" lvl="0" indent="0" algn="l" rtl="0">
              <a:spcBef>
                <a:spcPts val="600"/>
              </a:spcBef>
              <a:spcAft>
                <a:spcPts val="0"/>
              </a:spcAft>
              <a:buClr>
                <a:schemeClr val="dk1"/>
              </a:buClr>
              <a:buSzPts val="1100"/>
              <a:buFont typeface="Arial"/>
              <a:buNone/>
            </a:pP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dirty="0"/>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4" name="TextBox 3">
            <a:extLst>
              <a:ext uri="{FF2B5EF4-FFF2-40B4-BE49-F238E27FC236}">
                <a16:creationId xmlns:a16="http://schemas.microsoft.com/office/drawing/2014/main" id="{995FA4CD-F437-4F88-B81E-A16FC110E398}"/>
              </a:ext>
            </a:extLst>
          </p:cNvPr>
          <p:cNvSpPr txBox="1"/>
          <p:nvPr/>
        </p:nvSpPr>
        <p:spPr>
          <a:xfrm>
            <a:off x="356686" y="1738645"/>
            <a:ext cx="6109676" cy="1892826"/>
          </a:xfrm>
          <a:prstGeom prst="rect">
            <a:avLst/>
          </a:prstGeom>
          <a:noFill/>
        </p:spPr>
        <p:txBody>
          <a:bodyPr wrap="square">
            <a:spAutoFit/>
          </a:bodyPr>
          <a:lstStyle/>
          <a:p>
            <a:r>
              <a:rPr lang="fr-FR" sz="1950" dirty="0" err="1">
                <a:solidFill>
                  <a:srgbClr val="202122"/>
                </a:solidFill>
                <a:highlight>
                  <a:srgbClr val="FFFFFF"/>
                </a:highlight>
              </a:rPr>
              <a:t>GitLab</a:t>
            </a:r>
            <a:r>
              <a:rPr lang="fr-FR" sz="1950" dirty="0">
                <a:solidFill>
                  <a:srgbClr val="202122"/>
                </a:solidFill>
                <a:highlight>
                  <a:srgbClr val="FFFFFF"/>
                </a:highlight>
              </a:rPr>
              <a:t> est une plateforme DevOps complète proposée sous la forme d'une application unique. </a:t>
            </a:r>
          </a:p>
          <a:p>
            <a:r>
              <a:rPr lang="fr-FR" sz="1950" dirty="0">
                <a:solidFill>
                  <a:srgbClr val="202122"/>
                </a:solidFill>
                <a:highlight>
                  <a:srgbClr val="FFFFFF"/>
                </a:highlight>
              </a:rPr>
              <a:t>Elle révolutionne le développement, la sécurité, l'exploitation et la collaboration entre les équipes. Créez, testez et déployez des logiciels plus rapidement en n'utilisant qu'une seule solution.</a:t>
            </a:r>
            <a:endParaRPr lang="en-GB" sz="1950" dirty="0">
              <a:solidFill>
                <a:srgbClr val="202122"/>
              </a:solidFill>
              <a:highlight>
                <a:srgbClr val="FFFFFF"/>
              </a:highlight>
            </a:endParaRPr>
          </a:p>
        </p:txBody>
      </p:sp>
      <p:pic>
        <p:nvPicPr>
          <p:cNvPr id="5" name="Picture 4" descr="Logo, company name&#10;&#10;Description automatically generated">
            <a:extLst>
              <a:ext uri="{FF2B5EF4-FFF2-40B4-BE49-F238E27FC236}">
                <a16:creationId xmlns:a16="http://schemas.microsoft.com/office/drawing/2014/main" id="{C7CAC481-67F9-4CCF-A957-D6F8002E4340}"/>
              </a:ext>
            </a:extLst>
          </p:cNvPr>
          <p:cNvPicPr>
            <a:picLocks noChangeAspect="1"/>
          </p:cNvPicPr>
          <p:nvPr/>
        </p:nvPicPr>
        <p:blipFill>
          <a:blip r:embed="rId3"/>
          <a:stretch>
            <a:fillRect/>
          </a:stretch>
        </p:blipFill>
        <p:spPr>
          <a:xfrm>
            <a:off x="6169657" y="1613629"/>
            <a:ext cx="2857143" cy="2142857"/>
          </a:xfrm>
          <a:prstGeom prst="rect">
            <a:avLst/>
          </a:prstGeom>
        </p:spPr>
      </p:pic>
      <p:sp>
        <p:nvSpPr>
          <p:cNvPr id="7" name="TextBox 6">
            <a:extLst>
              <a:ext uri="{FF2B5EF4-FFF2-40B4-BE49-F238E27FC236}">
                <a16:creationId xmlns:a16="http://schemas.microsoft.com/office/drawing/2014/main" id="{1598B049-7F05-4B45-AEAD-9107A71308B3}"/>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cs typeface="Times New Roman"/>
                <a:sym typeface="Times New Roman"/>
              </a:rPr>
              <a:t>4- Gitlab</a:t>
            </a:r>
            <a:r>
              <a:rPr lang="fr" sz="2400" b="1" dirty="0">
                <a:solidFill>
                  <a:schemeClr val="accent1">
                    <a:lumMod val="75000"/>
                  </a:schemeClr>
                </a:solidFill>
                <a:latin typeface="Times New Roman"/>
                <a:ea typeface="Times New Roman"/>
                <a:cs typeface="Times New Roman"/>
                <a:sym typeface="Times New Roman"/>
              </a:rPr>
              <a:t>:</a:t>
            </a:r>
            <a:endParaRPr lang="en-GB" sz="2400" dirty="0">
              <a:solidFill>
                <a:schemeClr val="accent1">
                  <a:lumMod val="75000"/>
                </a:schemeClr>
              </a:solidFill>
            </a:endParaRPr>
          </a:p>
        </p:txBody>
      </p:sp>
    </p:spTree>
    <p:extLst>
      <p:ext uri="{BB962C8B-B14F-4D97-AF65-F5344CB8AC3E}">
        <p14:creationId xmlns:p14="http://schemas.microsoft.com/office/powerpoint/2010/main" val="3821071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Picture 2">
            <a:extLst>
              <a:ext uri="{FF2B5EF4-FFF2-40B4-BE49-F238E27FC236}">
                <a16:creationId xmlns:a16="http://schemas.microsoft.com/office/drawing/2014/main" id="{7D492C43-3A49-4CBB-91F9-72512864B967}"/>
              </a:ext>
            </a:extLst>
          </p:cNvPr>
          <p:cNvPicPr>
            <a:picLocks noChangeAspect="1"/>
          </p:cNvPicPr>
          <p:nvPr/>
        </p:nvPicPr>
        <p:blipFill>
          <a:blip r:embed="rId3"/>
          <a:stretch>
            <a:fillRect/>
          </a:stretch>
        </p:blipFill>
        <p:spPr>
          <a:xfrm>
            <a:off x="0" y="346938"/>
            <a:ext cx="9144000" cy="4449623"/>
          </a:xfrm>
          <a:prstGeom prst="rect">
            <a:avLst/>
          </a:prstGeom>
        </p:spPr>
      </p:pic>
    </p:spTree>
    <p:extLst>
      <p:ext uri="{BB962C8B-B14F-4D97-AF65-F5344CB8AC3E}">
        <p14:creationId xmlns:p14="http://schemas.microsoft.com/office/powerpoint/2010/main" val="4035383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pic>
        <p:nvPicPr>
          <p:cNvPr id="4" name="Picture 3">
            <a:extLst>
              <a:ext uri="{FF2B5EF4-FFF2-40B4-BE49-F238E27FC236}">
                <a16:creationId xmlns:a16="http://schemas.microsoft.com/office/drawing/2014/main" id="{FDE17F92-ACF7-431C-87EF-9470752E9F65}"/>
              </a:ext>
            </a:extLst>
          </p:cNvPr>
          <p:cNvPicPr>
            <a:picLocks noChangeAspect="1"/>
          </p:cNvPicPr>
          <p:nvPr/>
        </p:nvPicPr>
        <p:blipFill>
          <a:blip r:embed="rId3"/>
          <a:stretch>
            <a:fillRect/>
          </a:stretch>
        </p:blipFill>
        <p:spPr>
          <a:xfrm>
            <a:off x="1161443" y="211601"/>
            <a:ext cx="6489100" cy="4720297"/>
          </a:xfrm>
          <a:prstGeom prst="rect">
            <a:avLst/>
          </a:prstGeom>
        </p:spPr>
      </p:pic>
    </p:spTree>
    <p:extLst>
      <p:ext uri="{BB962C8B-B14F-4D97-AF65-F5344CB8AC3E}">
        <p14:creationId xmlns:p14="http://schemas.microsoft.com/office/powerpoint/2010/main" val="24115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4A472B49-5D5F-404B-8B47-6A7B17021D4C}"/>
              </a:ext>
            </a:extLst>
          </p:cNvPr>
          <p:cNvPicPr>
            <a:picLocks noChangeAspect="1"/>
          </p:cNvPicPr>
          <p:nvPr/>
        </p:nvPicPr>
        <p:blipFill>
          <a:blip r:embed="rId3"/>
          <a:stretch>
            <a:fillRect/>
          </a:stretch>
        </p:blipFill>
        <p:spPr>
          <a:xfrm>
            <a:off x="0" y="440276"/>
            <a:ext cx="9144000" cy="4262948"/>
          </a:xfrm>
          <a:prstGeom prst="rect">
            <a:avLst/>
          </a:prstGeom>
        </p:spPr>
      </p:pic>
    </p:spTree>
    <p:extLst>
      <p:ext uri="{BB962C8B-B14F-4D97-AF65-F5344CB8AC3E}">
        <p14:creationId xmlns:p14="http://schemas.microsoft.com/office/powerpoint/2010/main" val="2437512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sp>
        <p:nvSpPr>
          <p:cNvPr id="4" name="TextBox 3">
            <a:extLst>
              <a:ext uri="{FF2B5EF4-FFF2-40B4-BE49-F238E27FC236}">
                <a16:creationId xmlns:a16="http://schemas.microsoft.com/office/drawing/2014/main" id="{995FA4CD-F437-4F88-B81E-A16FC110E398}"/>
              </a:ext>
            </a:extLst>
          </p:cNvPr>
          <p:cNvSpPr txBox="1"/>
          <p:nvPr/>
        </p:nvSpPr>
        <p:spPr>
          <a:xfrm>
            <a:off x="356686" y="1738645"/>
            <a:ext cx="6109676" cy="1292662"/>
          </a:xfrm>
          <a:prstGeom prst="rect">
            <a:avLst/>
          </a:prstGeom>
          <a:noFill/>
        </p:spPr>
        <p:txBody>
          <a:bodyPr wrap="square">
            <a:spAutoFit/>
          </a:bodyPr>
          <a:lstStyle/>
          <a:p>
            <a:r>
              <a:rPr lang="fr-FR" sz="1950" dirty="0">
                <a:solidFill>
                  <a:srgbClr val="202122"/>
                </a:solidFill>
                <a:highlight>
                  <a:srgbClr val="FFFFFF"/>
                </a:highlight>
              </a:rPr>
              <a:t>Git est un système de contrôle de version distribué gratuit et open source conçu pour tout gérer, des petits aux très grands projets, avec rapidité et efficacité. </a:t>
            </a:r>
            <a:endParaRPr lang="en-GB" sz="1950" dirty="0">
              <a:solidFill>
                <a:srgbClr val="202122"/>
              </a:solidFill>
              <a:highlight>
                <a:srgbClr val="FFFFFF"/>
              </a:highlight>
            </a:endParaRPr>
          </a:p>
        </p:txBody>
      </p:sp>
      <p:sp>
        <p:nvSpPr>
          <p:cNvPr id="7" name="TextBox 6">
            <a:extLst>
              <a:ext uri="{FF2B5EF4-FFF2-40B4-BE49-F238E27FC236}">
                <a16:creationId xmlns:a16="http://schemas.microsoft.com/office/drawing/2014/main" id="{1598B049-7F05-4B45-AEAD-9107A71308B3}"/>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5- Git :</a:t>
            </a:r>
            <a:endParaRPr lang="en-GB" sz="2400" dirty="0">
              <a:solidFill>
                <a:schemeClr val="accent1">
                  <a:lumMod val="75000"/>
                </a:schemeClr>
              </a:solidFill>
            </a:endParaRPr>
          </a:p>
        </p:txBody>
      </p:sp>
      <p:pic>
        <p:nvPicPr>
          <p:cNvPr id="8" name="Picture 7" descr="Logo, company name&#10;&#10;Description automatically generated">
            <a:extLst>
              <a:ext uri="{FF2B5EF4-FFF2-40B4-BE49-F238E27FC236}">
                <a16:creationId xmlns:a16="http://schemas.microsoft.com/office/drawing/2014/main" id="{45122E2A-D58D-427B-B7D7-80D1EC4E5328}"/>
              </a:ext>
            </a:extLst>
          </p:cNvPr>
          <p:cNvPicPr>
            <a:picLocks noChangeAspect="1"/>
          </p:cNvPicPr>
          <p:nvPr/>
        </p:nvPicPr>
        <p:blipFill>
          <a:blip r:embed="rId3"/>
          <a:stretch>
            <a:fillRect/>
          </a:stretch>
        </p:blipFill>
        <p:spPr>
          <a:xfrm>
            <a:off x="6186813" y="1624790"/>
            <a:ext cx="2919112" cy="1520371"/>
          </a:xfrm>
          <a:prstGeom prst="rect">
            <a:avLst/>
          </a:prstGeom>
        </p:spPr>
      </p:pic>
    </p:spTree>
    <p:extLst>
      <p:ext uri="{BB962C8B-B14F-4D97-AF65-F5344CB8AC3E}">
        <p14:creationId xmlns:p14="http://schemas.microsoft.com/office/powerpoint/2010/main" val="811506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dirty="0"/>
          </a:p>
        </p:txBody>
      </p:sp>
      <p:pic>
        <p:nvPicPr>
          <p:cNvPr id="3" name="Picture 2">
            <a:extLst>
              <a:ext uri="{FF2B5EF4-FFF2-40B4-BE49-F238E27FC236}">
                <a16:creationId xmlns:a16="http://schemas.microsoft.com/office/drawing/2014/main" id="{22E759AD-DCC6-4147-98E8-A92D1C3188CB}"/>
              </a:ext>
            </a:extLst>
          </p:cNvPr>
          <p:cNvPicPr>
            <a:picLocks noChangeAspect="1"/>
          </p:cNvPicPr>
          <p:nvPr/>
        </p:nvPicPr>
        <p:blipFill>
          <a:blip r:embed="rId3"/>
          <a:stretch>
            <a:fillRect/>
          </a:stretch>
        </p:blipFill>
        <p:spPr>
          <a:xfrm>
            <a:off x="1659844" y="140607"/>
            <a:ext cx="5631115" cy="4714422"/>
          </a:xfrm>
          <a:prstGeom prst="rect">
            <a:avLst/>
          </a:prstGeom>
        </p:spPr>
      </p:pic>
    </p:spTree>
    <p:extLst>
      <p:ext uri="{BB962C8B-B14F-4D97-AF65-F5344CB8AC3E}">
        <p14:creationId xmlns:p14="http://schemas.microsoft.com/office/powerpoint/2010/main" val="258015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dirty="0"/>
          </a:p>
        </p:txBody>
      </p:sp>
      <p:pic>
        <p:nvPicPr>
          <p:cNvPr id="3" name="Picture 2">
            <a:extLst>
              <a:ext uri="{FF2B5EF4-FFF2-40B4-BE49-F238E27FC236}">
                <a16:creationId xmlns:a16="http://schemas.microsoft.com/office/drawing/2014/main" id="{C3E8A581-5581-4BEC-AD59-A113677728ED}"/>
              </a:ext>
            </a:extLst>
          </p:cNvPr>
          <p:cNvPicPr>
            <a:picLocks noChangeAspect="1"/>
          </p:cNvPicPr>
          <p:nvPr/>
        </p:nvPicPr>
        <p:blipFill>
          <a:blip r:embed="rId3"/>
          <a:stretch>
            <a:fillRect/>
          </a:stretch>
        </p:blipFill>
        <p:spPr>
          <a:xfrm>
            <a:off x="0" y="64915"/>
            <a:ext cx="9144000" cy="5013669"/>
          </a:xfrm>
          <a:prstGeom prst="rect">
            <a:avLst/>
          </a:prstGeom>
        </p:spPr>
      </p:pic>
    </p:spTree>
    <p:extLst>
      <p:ext uri="{BB962C8B-B14F-4D97-AF65-F5344CB8AC3E}">
        <p14:creationId xmlns:p14="http://schemas.microsoft.com/office/powerpoint/2010/main" val="1288988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sp>
        <p:nvSpPr>
          <p:cNvPr id="5" name="TextBox 4">
            <a:extLst>
              <a:ext uri="{FF2B5EF4-FFF2-40B4-BE49-F238E27FC236}">
                <a16:creationId xmlns:a16="http://schemas.microsoft.com/office/drawing/2014/main" id="{B72CA13D-E188-4215-8EFD-0B23134A681D}"/>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6- Google Meet :</a:t>
            </a:r>
            <a:endParaRPr lang="en-GB" sz="2400" dirty="0">
              <a:solidFill>
                <a:schemeClr val="accent1">
                  <a:lumMod val="75000"/>
                </a:schemeClr>
              </a:solidFill>
            </a:endParaRPr>
          </a:p>
        </p:txBody>
      </p:sp>
      <p:sp>
        <p:nvSpPr>
          <p:cNvPr id="6" name="Google Shape;225;p29">
            <a:extLst>
              <a:ext uri="{FF2B5EF4-FFF2-40B4-BE49-F238E27FC236}">
                <a16:creationId xmlns:a16="http://schemas.microsoft.com/office/drawing/2014/main" id="{802FD4A2-F83F-4626-98EE-1D5D5E844930}"/>
              </a:ext>
            </a:extLst>
          </p:cNvPr>
          <p:cNvSpPr txBox="1">
            <a:spLocks/>
          </p:cNvSpPr>
          <p:nvPr/>
        </p:nvSpPr>
        <p:spPr>
          <a:xfrm>
            <a:off x="630800" y="1346525"/>
            <a:ext cx="5070600" cy="3360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fr-FR" sz="1950" dirty="0">
                <a:solidFill>
                  <a:srgbClr val="202122"/>
                </a:solidFill>
                <a:highlight>
                  <a:srgbClr val="FFFFFF"/>
                </a:highlight>
              </a:rPr>
              <a:t>Google </a:t>
            </a:r>
            <a:r>
              <a:rPr lang="fr-FR" sz="1950" dirty="0" err="1">
                <a:solidFill>
                  <a:srgbClr val="202122"/>
                </a:solidFill>
                <a:highlight>
                  <a:srgbClr val="FFFFFF"/>
                </a:highlight>
              </a:rPr>
              <a:t>Meet</a:t>
            </a:r>
            <a:r>
              <a:rPr lang="fr-FR" sz="1950" dirty="0">
                <a:solidFill>
                  <a:srgbClr val="202122"/>
                </a:solidFill>
                <a:highlight>
                  <a:srgbClr val="FFFFFF"/>
                </a:highlight>
              </a:rPr>
              <a:t> est un service de </a:t>
            </a:r>
            <a:r>
              <a:rPr lang="fr-FR" sz="1950" dirty="0">
                <a:solidFill>
                  <a:srgbClr val="202122"/>
                </a:solidFill>
                <a:highlight>
                  <a:srgbClr val="FFFFFF"/>
                </a:highlight>
                <a:hlinkClick r:id="rId3">
                  <a:extLst>
                    <a:ext uri="{A12FA001-AC4F-418D-AE19-62706E023703}">
                      <ahyp:hlinkClr xmlns:ahyp="http://schemas.microsoft.com/office/drawing/2018/hyperlinkcolor" val="tx"/>
                    </a:ext>
                  </a:extLst>
                </a:hlinkClick>
              </a:rPr>
              <a:t>visioconférence</a:t>
            </a:r>
            <a:r>
              <a:rPr lang="fr-FR" sz="1950" dirty="0">
                <a:solidFill>
                  <a:srgbClr val="202122"/>
                </a:solidFill>
                <a:highlight>
                  <a:srgbClr val="FFFFFF"/>
                </a:highlight>
              </a:rPr>
              <a:t> développé par </a:t>
            </a:r>
            <a:r>
              <a:rPr lang="fr-FR" sz="1950" dirty="0">
                <a:solidFill>
                  <a:srgbClr val="202122"/>
                </a:solidFill>
                <a:highlight>
                  <a:srgbClr val="FFFFFF"/>
                </a:highlight>
                <a:hlinkClick r:id="rId4">
                  <a:extLst>
                    <a:ext uri="{A12FA001-AC4F-418D-AE19-62706E023703}">
                      <ahyp:hlinkClr xmlns:ahyp="http://schemas.microsoft.com/office/drawing/2018/hyperlinkcolor" val="tx"/>
                    </a:ext>
                  </a:extLst>
                </a:hlinkClick>
              </a:rPr>
              <a:t>Google </a:t>
            </a:r>
            <a:r>
              <a:rPr lang="fr-FR" sz="1950" dirty="0">
                <a:solidFill>
                  <a:srgbClr val="202122"/>
                </a:solidFill>
                <a:highlight>
                  <a:srgbClr val="FFFFFF"/>
                </a:highlight>
              </a:rPr>
              <a:t> pour remplacer </a:t>
            </a:r>
            <a:r>
              <a:rPr lang="fr-FR" sz="1950" dirty="0">
                <a:solidFill>
                  <a:srgbClr val="202122"/>
                </a:solidFill>
                <a:highlight>
                  <a:srgbClr val="FFFFFF"/>
                </a:highlight>
                <a:hlinkClick r:id="rId5">
                  <a:extLst>
                    <a:ext uri="{A12FA001-AC4F-418D-AE19-62706E023703}">
                      <ahyp:hlinkClr xmlns:ahyp="http://schemas.microsoft.com/office/drawing/2018/hyperlinkcolor" val="tx"/>
                    </a:ext>
                  </a:extLst>
                </a:hlinkClick>
              </a:rPr>
              <a:t>Google Hangouts</a:t>
            </a:r>
            <a:r>
              <a:rPr lang="fr-FR" sz="1950" dirty="0">
                <a:solidFill>
                  <a:srgbClr val="202122"/>
                </a:solidFill>
                <a:highlight>
                  <a:srgbClr val="FFFFFF"/>
                </a:highlight>
              </a:rPr>
              <a:t>. Google a commencé à retirer la version classique de Hangouts en 2019 pour organiser la suppression définitive en 2020, finalement retardée pour devenir une migration des utilisateurs vers </a:t>
            </a:r>
            <a:r>
              <a:rPr lang="fr-FR" sz="1950" dirty="0">
                <a:solidFill>
                  <a:srgbClr val="202122"/>
                </a:solidFill>
                <a:highlight>
                  <a:srgbClr val="FFFFFF"/>
                </a:highlight>
                <a:hlinkClick r:id="rId6">
                  <a:extLst>
                    <a:ext uri="{A12FA001-AC4F-418D-AE19-62706E023703}">
                      <ahyp:hlinkClr xmlns:ahyp="http://schemas.microsoft.com/office/drawing/2018/hyperlinkcolor" val="tx"/>
                    </a:ext>
                  </a:extLst>
                </a:hlinkClick>
              </a:rPr>
              <a:t>Google Chat</a:t>
            </a:r>
            <a:r>
              <a:rPr lang="fr-FR" sz="1950" dirty="0">
                <a:solidFill>
                  <a:srgbClr val="202122"/>
                </a:solidFill>
                <a:highlight>
                  <a:srgbClr val="FFFFFF"/>
                </a:highlight>
              </a:rPr>
              <a:t> courant 2021</a:t>
            </a:r>
            <a:r>
              <a:rPr lang="fr-FR" sz="1800" dirty="0">
                <a:solidFill>
                  <a:srgbClr val="202122"/>
                </a:solidFill>
                <a:highlight>
                  <a:srgbClr val="FFFFFF"/>
                </a:highlight>
              </a:rPr>
              <a:t>.</a:t>
            </a:r>
            <a:endParaRPr lang="fr-FR" sz="2200" dirty="0"/>
          </a:p>
        </p:txBody>
      </p:sp>
      <p:pic>
        <p:nvPicPr>
          <p:cNvPr id="7" name="Google Shape;226;p29">
            <a:extLst>
              <a:ext uri="{FF2B5EF4-FFF2-40B4-BE49-F238E27FC236}">
                <a16:creationId xmlns:a16="http://schemas.microsoft.com/office/drawing/2014/main" id="{3F540A41-13F6-42DF-BEFB-F37CB5CC17B9}"/>
              </a:ext>
            </a:extLst>
          </p:cNvPr>
          <p:cNvPicPr preferRelativeResize="0"/>
          <p:nvPr/>
        </p:nvPicPr>
        <p:blipFill>
          <a:blip r:embed="rId7">
            <a:alphaModFix/>
          </a:blip>
          <a:stretch>
            <a:fillRect/>
          </a:stretch>
        </p:blipFill>
        <p:spPr>
          <a:xfrm>
            <a:off x="5922256" y="1726222"/>
            <a:ext cx="2829825" cy="2315750"/>
          </a:xfrm>
          <a:prstGeom prst="rect">
            <a:avLst/>
          </a:prstGeom>
          <a:noFill/>
          <a:ln>
            <a:noFill/>
          </a:ln>
        </p:spPr>
      </p:pic>
    </p:spTree>
    <p:extLst>
      <p:ext uri="{BB962C8B-B14F-4D97-AF65-F5344CB8AC3E}">
        <p14:creationId xmlns:p14="http://schemas.microsoft.com/office/powerpoint/2010/main" val="381101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5" name="TextBox 4">
            <a:extLst>
              <a:ext uri="{FF2B5EF4-FFF2-40B4-BE49-F238E27FC236}">
                <a16:creationId xmlns:a16="http://schemas.microsoft.com/office/drawing/2014/main" id="{B72CA13D-E188-4215-8EFD-0B23134A681D}"/>
              </a:ext>
            </a:extLst>
          </p:cNvPr>
          <p:cNvSpPr txBox="1"/>
          <p:nvPr/>
        </p:nvSpPr>
        <p:spPr>
          <a:xfrm>
            <a:off x="324169" y="346854"/>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6- Trello :</a:t>
            </a:r>
            <a:endParaRPr lang="en-GB" sz="2400" dirty="0">
              <a:solidFill>
                <a:schemeClr val="accent1">
                  <a:lumMod val="75000"/>
                </a:schemeClr>
              </a:solidFill>
            </a:endParaRPr>
          </a:p>
        </p:txBody>
      </p:sp>
      <p:sp>
        <p:nvSpPr>
          <p:cNvPr id="8" name="TextBox 7">
            <a:extLst>
              <a:ext uri="{FF2B5EF4-FFF2-40B4-BE49-F238E27FC236}">
                <a16:creationId xmlns:a16="http://schemas.microsoft.com/office/drawing/2014/main" id="{873B0E0B-BEB5-4BE4-88FF-41CD14266206}"/>
              </a:ext>
            </a:extLst>
          </p:cNvPr>
          <p:cNvSpPr txBox="1"/>
          <p:nvPr/>
        </p:nvSpPr>
        <p:spPr>
          <a:xfrm>
            <a:off x="171769" y="1541987"/>
            <a:ext cx="5604917" cy="1892826"/>
          </a:xfrm>
          <a:prstGeom prst="rect">
            <a:avLst/>
          </a:prstGeom>
          <a:noFill/>
        </p:spPr>
        <p:txBody>
          <a:bodyPr wrap="square">
            <a:spAutoFit/>
          </a:bodyPr>
          <a:lstStyle/>
          <a:p>
            <a:r>
              <a:rPr lang="fr-FR" b="0" i="0" dirty="0">
                <a:solidFill>
                  <a:srgbClr val="BDC1C6"/>
                </a:solidFill>
                <a:effectLst/>
                <a:latin typeface="arial" panose="020B0604020202020204" pitchFamily="34" charset="0"/>
              </a:rPr>
              <a:t> </a:t>
            </a:r>
            <a:r>
              <a:rPr lang="fr-FR" sz="1950" dirty="0">
                <a:solidFill>
                  <a:srgbClr val="202122"/>
                </a:solidFill>
                <a:highlight>
                  <a:srgbClr val="FFFFFF"/>
                </a:highlight>
              </a:rPr>
              <a:t>Ce logiciel est un allié de taille pour la gestion de vos projets. Tout d'abord, il permet une excellente visualisation des tâches et de leur avancement, notamment grâce à la création de catégories ou la mise en place de dates limites (nous verrons ces fonctionnalités par la suite).</a:t>
            </a:r>
            <a:endParaRPr lang="en-GB" sz="1950" dirty="0">
              <a:solidFill>
                <a:srgbClr val="202122"/>
              </a:solidFill>
              <a:highlight>
                <a:srgbClr val="FFFFFF"/>
              </a:highlight>
            </a:endParaRPr>
          </a:p>
        </p:txBody>
      </p:sp>
      <p:pic>
        <p:nvPicPr>
          <p:cNvPr id="4" name="Picture 3" descr="Logo, company name&#10;&#10;Description automatically generated">
            <a:extLst>
              <a:ext uri="{FF2B5EF4-FFF2-40B4-BE49-F238E27FC236}">
                <a16:creationId xmlns:a16="http://schemas.microsoft.com/office/drawing/2014/main" id="{AEFCA9D2-38F9-4E6E-8364-39335E3A2B16}"/>
              </a:ext>
            </a:extLst>
          </p:cNvPr>
          <p:cNvPicPr>
            <a:picLocks noChangeAspect="1"/>
          </p:cNvPicPr>
          <p:nvPr/>
        </p:nvPicPr>
        <p:blipFill>
          <a:blip r:embed="rId3"/>
          <a:stretch>
            <a:fillRect/>
          </a:stretch>
        </p:blipFill>
        <p:spPr>
          <a:xfrm>
            <a:off x="6048853" y="1724132"/>
            <a:ext cx="3057072" cy="1528536"/>
          </a:xfrm>
          <a:prstGeom prst="rect">
            <a:avLst/>
          </a:prstGeom>
        </p:spPr>
      </p:pic>
    </p:spTree>
    <p:extLst>
      <p:ext uri="{BB962C8B-B14F-4D97-AF65-F5344CB8AC3E}">
        <p14:creationId xmlns:p14="http://schemas.microsoft.com/office/powerpoint/2010/main" val="3109814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pic>
        <p:nvPicPr>
          <p:cNvPr id="3" name="Picture 2">
            <a:extLst>
              <a:ext uri="{FF2B5EF4-FFF2-40B4-BE49-F238E27FC236}">
                <a16:creationId xmlns:a16="http://schemas.microsoft.com/office/drawing/2014/main" id="{F5B5F078-C543-4928-8BCC-54800E20D6ED}"/>
              </a:ext>
            </a:extLst>
          </p:cNvPr>
          <p:cNvPicPr>
            <a:picLocks noChangeAspect="1"/>
          </p:cNvPicPr>
          <p:nvPr/>
        </p:nvPicPr>
        <p:blipFill>
          <a:blip r:embed="rId3"/>
          <a:stretch>
            <a:fillRect/>
          </a:stretch>
        </p:blipFill>
        <p:spPr>
          <a:xfrm>
            <a:off x="0" y="91940"/>
            <a:ext cx="9144000" cy="4451619"/>
          </a:xfrm>
          <a:prstGeom prst="rect">
            <a:avLst/>
          </a:prstGeom>
        </p:spPr>
      </p:pic>
    </p:spTree>
    <p:extLst>
      <p:ext uri="{BB962C8B-B14F-4D97-AF65-F5344CB8AC3E}">
        <p14:creationId xmlns:p14="http://schemas.microsoft.com/office/powerpoint/2010/main" val="1218385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706340" y="1590031"/>
            <a:ext cx="5387522"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a:t>Conception UML </a:t>
            </a:r>
          </a:p>
        </p:txBody>
      </p:sp>
      <p:grpSp>
        <p:nvGrpSpPr>
          <p:cNvPr id="35" name="Google Shape;408;p15">
            <a:extLst>
              <a:ext uri="{FF2B5EF4-FFF2-40B4-BE49-F238E27FC236}">
                <a16:creationId xmlns:a16="http://schemas.microsoft.com/office/drawing/2014/main" id="{74CC45F7-70DB-4DD0-9EE5-DFAF218163CF}"/>
              </a:ext>
            </a:extLst>
          </p:cNvPr>
          <p:cNvGrpSpPr/>
          <p:nvPr/>
        </p:nvGrpSpPr>
        <p:grpSpPr>
          <a:xfrm>
            <a:off x="5637752" y="382651"/>
            <a:ext cx="3239723" cy="3318665"/>
            <a:chOff x="2270525" y="117216"/>
            <a:chExt cx="4650765" cy="4762722"/>
          </a:xfrm>
        </p:grpSpPr>
        <p:sp>
          <p:nvSpPr>
            <p:cNvPr id="36" name="Google Shape;409;p15">
              <a:extLst>
                <a:ext uri="{FF2B5EF4-FFF2-40B4-BE49-F238E27FC236}">
                  <a16:creationId xmlns:a16="http://schemas.microsoft.com/office/drawing/2014/main" id="{95C0B8A9-794B-4B5E-9CFD-5C182D02BB98}"/>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10;p15">
              <a:extLst>
                <a:ext uri="{FF2B5EF4-FFF2-40B4-BE49-F238E27FC236}">
                  <a16:creationId xmlns:a16="http://schemas.microsoft.com/office/drawing/2014/main" id="{364A07C0-A3CA-40FE-832D-5DDC6943208E}"/>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11;p15">
              <a:extLst>
                <a:ext uri="{FF2B5EF4-FFF2-40B4-BE49-F238E27FC236}">
                  <a16:creationId xmlns:a16="http://schemas.microsoft.com/office/drawing/2014/main" id="{0AFCDF7E-6B0D-4F15-811D-6CDF0AC09D67}"/>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12;p15">
              <a:extLst>
                <a:ext uri="{FF2B5EF4-FFF2-40B4-BE49-F238E27FC236}">
                  <a16:creationId xmlns:a16="http://schemas.microsoft.com/office/drawing/2014/main" id="{DD79CB50-D215-4009-8594-0D9B08F4163B}"/>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13;p15">
              <a:extLst>
                <a:ext uri="{FF2B5EF4-FFF2-40B4-BE49-F238E27FC236}">
                  <a16:creationId xmlns:a16="http://schemas.microsoft.com/office/drawing/2014/main" id="{F7A159AE-C3A2-4AF1-A5C1-0A64AB360A15}"/>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4;p15">
              <a:extLst>
                <a:ext uri="{FF2B5EF4-FFF2-40B4-BE49-F238E27FC236}">
                  <a16:creationId xmlns:a16="http://schemas.microsoft.com/office/drawing/2014/main" id="{42B29230-0810-4F8C-A9EE-839CB329C707}"/>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15;p15">
              <a:extLst>
                <a:ext uri="{FF2B5EF4-FFF2-40B4-BE49-F238E27FC236}">
                  <a16:creationId xmlns:a16="http://schemas.microsoft.com/office/drawing/2014/main" id="{838E135A-D12E-4BB2-A118-F4C9FD63FD2F}"/>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16;p15">
              <a:extLst>
                <a:ext uri="{FF2B5EF4-FFF2-40B4-BE49-F238E27FC236}">
                  <a16:creationId xmlns:a16="http://schemas.microsoft.com/office/drawing/2014/main" id="{30EBA7B5-8AF7-435F-9918-914FF6F9F481}"/>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17;p15">
              <a:extLst>
                <a:ext uri="{FF2B5EF4-FFF2-40B4-BE49-F238E27FC236}">
                  <a16:creationId xmlns:a16="http://schemas.microsoft.com/office/drawing/2014/main" id="{82976167-F088-4009-AAA9-E3987DE625BA}"/>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18;p15">
              <a:extLst>
                <a:ext uri="{FF2B5EF4-FFF2-40B4-BE49-F238E27FC236}">
                  <a16:creationId xmlns:a16="http://schemas.microsoft.com/office/drawing/2014/main" id="{7F7A8D2E-6B32-4247-8831-F486EC16C3EF}"/>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19;p15">
              <a:extLst>
                <a:ext uri="{FF2B5EF4-FFF2-40B4-BE49-F238E27FC236}">
                  <a16:creationId xmlns:a16="http://schemas.microsoft.com/office/drawing/2014/main" id="{68ABF68F-F682-4092-BC66-78086F2FDE6B}"/>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20;p15">
              <a:extLst>
                <a:ext uri="{FF2B5EF4-FFF2-40B4-BE49-F238E27FC236}">
                  <a16:creationId xmlns:a16="http://schemas.microsoft.com/office/drawing/2014/main" id="{2CF6BDFF-4DF2-4D63-82CF-4470A33F6085}"/>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21;p15">
              <a:extLst>
                <a:ext uri="{FF2B5EF4-FFF2-40B4-BE49-F238E27FC236}">
                  <a16:creationId xmlns:a16="http://schemas.microsoft.com/office/drawing/2014/main" id="{A856D26D-8CCE-488B-B676-DD3906E3CEE3}"/>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22;p15">
              <a:extLst>
                <a:ext uri="{FF2B5EF4-FFF2-40B4-BE49-F238E27FC236}">
                  <a16:creationId xmlns:a16="http://schemas.microsoft.com/office/drawing/2014/main" id="{DFF5E865-338E-45BC-961C-0BE8BB051019}"/>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23;p15">
              <a:extLst>
                <a:ext uri="{FF2B5EF4-FFF2-40B4-BE49-F238E27FC236}">
                  <a16:creationId xmlns:a16="http://schemas.microsoft.com/office/drawing/2014/main" id="{9860D23D-EDFC-4C89-B0DF-E343AE614B33}"/>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24;p15">
              <a:extLst>
                <a:ext uri="{FF2B5EF4-FFF2-40B4-BE49-F238E27FC236}">
                  <a16:creationId xmlns:a16="http://schemas.microsoft.com/office/drawing/2014/main" id="{629B1BA8-9709-4990-8DDE-4B4279801A7D}"/>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25;p15">
              <a:extLst>
                <a:ext uri="{FF2B5EF4-FFF2-40B4-BE49-F238E27FC236}">
                  <a16:creationId xmlns:a16="http://schemas.microsoft.com/office/drawing/2014/main" id="{ACD57F31-0E26-4459-8D36-AB86798AB6E4}"/>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26;p15">
              <a:extLst>
                <a:ext uri="{FF2B5EF4-FFF2-40B4-BE49-F238E27FC236}">
                  <a16:creationId xmlns:a16="http://schemas.microsoft.com/office/drawing/2014/main" id="{944E2DD7-9C00-43FE-BF96-8297D1A0B231}"/>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27;p15">
              <a:extLst>
                <a:ext uri="{FF2B5EF4-FFF2-40B4-BE49-F238E27FC236}">
                  <a16:creationId xmlns:a16="http://schemas.microsoft.com/office/drawing/2014/main" id="{3057B2D8-36D1-46AB-B629-93ACB663941A}"/>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28;p15">
              <a:extLst>
                <a:ext uri="{FF2B5EF4-FFF2-40B4-BE49-F238E27FC236}">
                  <a16:creationId xmlns:a16="http://schemas.microsoft.com/office/drawing/2014/main" id="{324C8125-7395-4A25-A7EE-81918FFFC6FF}"/>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29;p15">
              <a:extLst>
                <a:ext uri="{FF2B5EF4-FFF2-40B4-BE49-F238E27FC236}">
                  <a16:creationId xmlns:a16="http://schemas.microsoft.com/office/drawing/2014/main" id="{482D0F06-9209-4E9B-8B7B-0D09E9F1CC34}"/>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430;p15">
              <a:extLst>
                <a:ext uri="{FF2B5EF4-FFF2-40B4-BE49-F238E27FC236}">
                  <a16:creationId xmlns:a16="http://schemas.microsoft.com/office/drawing/2014/main" id="{89F8F287-4ED8-46E7-A27A-79ABD1411B1F}"/>
                </a:ext>
              </a:extLst>
            </p:cNvPr>
            <p:cNvGrpSpPr/>
            <p:nvPr/>
          </p:nvGrpSpPr>
          <p:grpSpPr>
            <a:xfrm>
              <a:off x="4031993" y="117216"/>
              <a:ext cx="2889297" cy="3901793"/>
              <a:chOff x="5533368" y="1047716"/>
              <a:chExt cx="2889297" cy="3901793"/>
            </a:xfrm>
          </p:grpSpPr>
          <p:sp>
            <p:nvSpPr>
              <p:cNvPr id="101" name="Google Shape;431;p15">
                <a:extLst>
                  <a:ext uri="{FF2B5EF4-FFF2-40B4-BE49-F238E27FC236}">
                    <a16:creationId xmlns:a16="http://schemas.microsoft.com/office/drawing/2014/main" id="{C454525C-8A06-402D-AE32-E611AB053470}"/>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32;p15">
                <a:extLst>
                  <a:ext uri="{FF2B5EF4-FFF2-40B4-BE49-F238E27FC236}">
                    <a16:creationId xmlns:a16="http://schemas.microsoft.com/office/drawing/2014/main" id="{D632780F-FA90-4573-B673-8D62457F64C9}"/>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33;p15">
                <a:extLst>
                  <a:ext uri="{FF2B5EF4-FFF2-40B4-BE49-F238E27FC236}">
                    <a16:creationId xmlns:a16="http://schemas.microsoft.com/office/drawing/2014/main" id="{BEB6B9C6-1CFF-40B6-9BA2-3207A67F7CAC}"/>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34;p15">
                <a:extLst>
                  <a:ext uri="{FF2B5EF4-FFF2-40B4-BE49-F238E27FC236}">
                    <a16:creationId xmlns:a16="http://schemas.microsoft.com/office/drawing/2014/main" id="{7C8C5F87-E769-472F-AB7A-AD1148226B6A}"/>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35;p15">
                <a:extLst>
                  <a:ext uri="{FF2B5EF4-FFF2-40B4-BE49-F238E27FC236}">
                    <a16:creationId xmlns:a16="http://schemas.microsoft.com/office/drawing/2014/main" id="{BEC1BE93-B8CA-4FD5-81F3-F7BDFCD022C6}"/>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36;p15">
                <a:extLst>
                  <a:ext uri="{FF2B5EF4-FFF2-40B4-BE49-F238E27FC236}">
                    <a16:creationId xmlns:a16="http://schemas.microsoft.com/office/drawing/2014/main" id="{81040AC8-D84C-47F8-A331-D4A4FA338436}"/>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37;p15">
                <a:extLst>
                  <a:ext uri="{FF2B5EF4-FFF2-40B4-BE49-F238E27FC236}">
                    <a16:creationId xmlns:a16="http://schemas.microsoft.com/office/drawing/2014/main" id="{BE74B0BA-3694-49CB-ACF5-0E9C0874C328}"/>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38;p15">
                <a:extLst>
                  <a:ext uri="{FF2B5EF4-FFF2-40B4-BE49-F238E27FC236}">
                    <a16:creationId xmlns:a16="http://schemas.microsoft.com/office/drawing/2014/main" id="{67DB09CD-C6F4-4DFE-924D-42089C5459C1}"/>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39;p15">
                <a:extLst>
                  <a:ext uri="{FF2B5EF4-FFF2-40B4-BE49-F238E27FC236}">
                    <a16:creationId xmlns:a16="http://schemas.microsoft.com/office/drawing/2014/main" id="{3E43CA60-D34C-462E-AE46-693AF481B0A9}"/>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40;p15">
                <a:extLst>
                  <a:ext uri="{FF2B5EF4-FFF2-40B4-BE49-F238E27FC236}">
                    <a16:creationId xmlns:a16="http://schemas.microsoft.com/office/drawing/2014/main" id="{037A8038-DC9C-4A4C-8913-9F341A9B2DC3}"/>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41;p15">
                <a:extLst>
                  <a:ext uri="{FF2B5EF4-FFF2-40B4-BE49-F238E27FC236}">
                    <a16:creationId xmlns:a16="http://schemas.microsoft.com/office/drawing/2014/main" id="{315F0034-38C7-472A-AF39-7160C576654C}"/>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42;p15">
                <a:extLst>
                  <a:ext uri="{FF2B5EF4-FFF2-40B4-BE49-F238E27FC236}">
                    <a16:creationId xmlns:a16="http://schemas.microsoft.com/office/drawing/2014/main" id="{44634E76-EB0F-46A2-9D2B-B3618AA05E99}"/>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43;p15">
                <a:extLst>
                  <a:ext uri="{FF2B5EF4-FFF2-40B4-BE49-F238E27FC236}">
                    <a16:creationId xmlns:a16="http://schemas.microsoft.com/office/drawing/2014/main" id="{1A5FA695-CD96-4B26-8660-330E14F86E0B}"/>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44;p15">
                <a:extLst>
                  <a:ext uri="{FF2B5EF4-FFF2-40B4-BE49-F238E27FC236}">
                    <a16:creationId xmlns:a16="http://schemas.microsoft.com/office/drawing/2014/main" id="{6EDE4348-0457-4544-874E-6D2E6E521D2C}"/>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445;p15">
                <a:extLst>
                  <a:ext uri="{FF2B5EF4-FFF2-40B4-BE49-F238E27FC236}">
                    <a16:creationId xmlns:a16="http://schemas.microsoft.com/office/drawing/2014/main" id="{037EEBDE-421D-4DBE-A467-D083FBF09D55}"/>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46;p15">
                <a:extLst>
                  <a:ext uri="{FF2B5EF4-FFF2-40B4-BE49-F238E27FC236}">
                    <a16:creationId xmlns:a16="http://schemas.microsoft.com/office/drawing/2014/main" id="{717E750B-0F11-4F4D-B396-1642013545CB}"/>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47;p15">
                <a:extLst>
                  <a:ext uri="{FF2B5EF4-FFF2-40B4-BE49-F238E27FC236}">
                    <a16:creationId xmlns:a16="http://schemas.microsoft.com/office/drawing/2014/main" id="{DB9B45AB-A2CD-40DC-A878-72FFB4EC0C6A}"/>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48;p15">
                <a:extLst>
                  <a:ext uri="{FF2B5EF4-FFF2-40B4-BE49-F238E27FC236}">
                    <a16:creationId xmlns:a16="http://schemas.microsoft.com/office/drawing/2014/main" id="{9C9F7E32-2F90-4EF5-B043-E49056959AAE}"/>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49;p15">
                <a:extLst>
                  <a:ext uri="{FF2B5EF4-FFF2-40B4-BE49-F238E27FC236}">
                    <a16:creationId xmlns:a16="http://schemas.microsoft.com/office/drawing/2014/main" id="{285EBF78-F607-4AEE-A906-A9774B5BC498}"/>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50;p15">
                <a:extLst>
                  <a:ext uri="{FF2B5EF4-FFF2-40B4-BE49-F238E27FC236}">
                    <a16:creationId xmlns:a16="http://schemas.microsoft.com/office/drawing/2014/main" id="{DBBC0A80-848B-4EA7-8DD8-44630090FFDD}"/>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51;p15">
                <a:extLst>
                  <a:ext uri="{FF2B5EF4-FFF2-40B4-BE49-F238E27FC236}">
                    <a16:creationId xmlns:a16="http://schemas.microsoft.com/office/drawing/2014/main" id="{C47AA45B-AE44-4BC2-8857-A2D9BB485884}"/>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52;p15">
                <a:extLst>
                  <a:ext uri="{FF2B5EF4-FFF2-40B4-BE49-F238E27FC236}">
                    <a16:creationId xmlns:a16="http://schemas.microsoft.com/office/drawing/2014/main" id="{6D39EF70-765C-4641-82BE-90ABE9D6F392}"/>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53;p15">
                <a:extLst>
                  <a:ext uri="{FF2B5EF4-FFF2-40B4-BE49-F238E27FC236}">
                    <a16:creationId xmlns:a16="http://schemas.microsoft.com/office/drawing/2014/main" id="{5087BE82-D7E3-4A54-8FB4-BF79ECB82AE7}"/>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54;p15">
                <a:extLst>
                  <a:ext uri="{FF2B5EF4-FFF2-40B4-BE49-F238E27FC236}">
                    <a16:creationId xmlns:a16="http://schemas.microsoft.com/office/drawing/2014/main" id="{E0360DD6-86DC-4EA7-A62C-24A493119E45}"/>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55;p15">
                <a:extLst>
                  <a:ext uri="{FF2B5EF4-FFF2-40B4-BE49-F238E27FC236}">
                    <a16:creationId xmlns:a16="http://schemas.microsoft.com/office/drawing/2014/main" id="{083F4378-66E6-4BD5-9AAC-8874C7A83EAE}"/>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56;p15">
                <a:extLst>
                  <a:ext uri="{FF2B5EF4-FFF2-40B4-BE49-F238E27FC236}">
                    <a16:creationId xmlns:a16="http://schemas.microsoft.com/office/drawing/2014/main" id="{63C15DE7-C4DC-412C-AE1A-26BEF84E4E7F}"/>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57;p15">
                <a:extLst>
                  <a:ext uri="{FF2B5EF4-FFF2-40B4-BE49-F238E27FC236}">
                    <a16:creationId xmlns:a16="http://schemas.microsoft.com/office/drawing/2014/main" id="{7ACD1983-710F-42CA-A9AB-C202A616A584}"/>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58;p15">
                <a:extLst>
                  <a:ext uri="{FF2B5EF4-FFF2-40B4-BE49-F238E27FC236}">
                    <a16:creationId xmlns:a16="http://schemas.microsoft.com/office/drawing/2014/main" id="{F4A226A0-C27C-4A84-B5FE-72886A6254D4}"/>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59;p15">
                <a:extLst>
                  <a:ext uri="{FF2B5EF4-FFF2-40B4-BE49-F238E27FC236}">
                    <a16:creationId xmlns:a16="http://schemas.microsoft.com/office/drawing/2014/main" id="{DFC74A5A-E1D5-4104-A374-34E81E136395}"/>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60;p15">
                <a:extLst>
                  <a:ext uri="{FF2B5EF4-FFF2-40B4-BE49-F238E27FC236}">
                    <a16:creationId xmlns:a16="http://schemas.microsoft.com/office/drawing/2014/main" id="{48155255-72CE-4209-BD0F-BD8A1D1FFAC3}"/>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61;p15">
                <a:extLst>
                  <a:ext uri="{FF2B5EF4-FFF2-40B4-BE49-F238E27FC236}">
                    <a16:creationId xmlns:a16="http://schemas.microsoft.com/office/drawing/2014/main" id="{4F372DDB-E45B-4516-BD73-9F3950406435}"/>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62;p15">
                <a:extLst>
                  <a:ext uri="{FF2B5EF4-FFF2-40B4-BE49-F238E27FC236}">
                    <a16:creationId xmlns:a16="http://schemas.microsoft.com/office/drawing/2014/main" id="{F2165D76-0019-4F50-B63B-16E0D04775A5}"/>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63;p15">
                <a:extLst>
                  <a:ext uri="{FF2B5EF4-FFF2-40B4-BE49-F238E27FC236}">
                    <a16:creationId xmlns:a16="http://schemas.microsoft.com/office/drawing/2014/main" id="{E4AC0A0F-5B4B-4E9C-948A-F1A584AB3324}"/>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64;p15">
                <a:extLst>
                  <a:ext uri="{FF2B5EF4-FFF2-40B4-BE49-F238E27FC236}">
                    <a16:creationId xmlns:a16="http://schemas.microsoft.com/office/drawing/2014/main" id="{26D50EF2-94B8-4EA6-8237-D35E4804759A}"/>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65;p15">
                <a:extLst>
                  <a:ext uri="{FF2B5EF4-FFF2-40B4-BE49-F238E27FC236}">
                    <a16:creationId xmlns:a16="http://schemas.microsoft.com/office/drawing/2014/main" id="{4A1EAA12-7D37-4176-99D7-FD0A9860DB03}"/>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66;p15">
                <a:extLst>
                  <a:ext uri="{FF2B5EF4-FFF2-40B4-BE49-F238E27FC236}">
                    <a16:creationId xmlns:a16="http://schemas.microsoft.com/office/drawing/2014/main" id="{71E2A132-9282-4E35-96AE-A55B28384CE6}"/>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67;p15">
                <a:extLst>
                  <a:ext uri="{FF2B5EF4-FFF2-40B4-BE49-F238E27FC236}">
                    <a16:creationId xmlns:a16="http://schemas.microsoft.com/office/drawing/2014/main" id="{46960822-64D8-4577-B614-A8443922230C}"/>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68;p15">
                <a:extLst>
                  <a:ext uri="{FF2B5EF4-FFF2-40B4-BE49-F238E27FC236}">
                    <a16:creationId xmlns:a16="http://schemas.microsoft.com/office/drawing/2014/main" id="{E0DEBE22-90BC-4597-AB77-35F6D45486F9}"/>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69;p15">
                <a:extLst>
                  <a:ext uri="{FF2B5EF4-FFF2-40B4-BE49-F238E27FC236}">
                    <a16:creationId xmlns:a16="http://schemas.microsoft.com/office/drawing/2014/main" id="{9FD4E03D-A42E-44AC-A9EE-634D40B4223F}"/>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70;p15">
                <a:extLst>
                  <a:ext uri="{FF2B5EF4-FFF2-40B4-BE49-F238E27FC236}">
                    <a16:creationId xmlns:a16="http://schemas.microsoft.com/office/drawing/2014/main" id="{B6431CCD-67DE-4FFA-863F-8A647002D502}"/>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 name="Google Shape;471;p15">
              <a:extLst>
                <a:ext uri="{FF2B5EF4-FFF2-40B4-BE49-F238E27FC236}">
                  <a16:creationId xmlns:a16="http://schemas.microsoft.com/office/drawing/2014/main" id="{66B085E8-44BF-4286-A4F1-BC3853A213E0}"/>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72;p15">
              <a:extLst>
                <a:ext uri="{FF2B5EF4-FFF2-40B4-BE49-F238E27FC236}">
                  <a16:creationId xmlns:a16="http://schemas.microsoft.com/office/drawing/2014/main" id="{9C45375E-BC39-4E12-8454-0858100A300B}"/>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73;p15">
              <a:extLst>
                <a:ext uri="{FF2B5EF4-FFF2-40B4-BE49-F238E27FC236}">
                  <a16:creationId xmlns:a16="http://schemas.microsoft.com/office/drawing/2014/main" id="{62F7377A-6F40-4A0D-B6D1-D2A6C12C9D7F}"/>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74;p15">
              <a:extLst>
                <a:ext uri="{FF2B5EF4-FFF2-40B4-BE49-F238E27FC236}">
                  <a16:creationId xmlns:a16="http://schemas.microsoft.com/office/drawing/2014/main" id="{F1FCAE96-5F2C-4CB4-B522-0299AE0AA940}"/>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75;p15">
              <a:extLst>
                <a:ext uri="{FF2B5EF4-FFF2-40B4-BE49-F238E27FC236}">
                  <a16:creationId xmlns:a16="http://schemas.microsoft.com/office/drawing/2014/main" id="{99236741-5546-42D0-8F63-46D6EC93BFCA}"/>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76;p15">
              <a:extLst>
                <a:ext uri="{FF2B5EF4-FFF2-40B4-BE49-F238E27FC236}">
                  <a16:creationId xmlns:a16="http://schemas.microsoft.com/office/drawing/2014/main" id="{FF79A576-56B5-4161-8C62-F64F9C82C2CD}"/>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477;p15">
              <a:extLst>
                <a:ext uri="{FF2B5EF4-FFF2-40B4-BE49-F238E27FC236}">
                  <a16:creationId xmlns:a16="http://schemas.microsoft.com/office/drawing/2014/main" id="{5A223717-5A69-4001-BF68-CF262E55DDC9}"/>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478;p15">
              <a:extLst>
                <a:ext uri="{FF2B5EF4-FFF2-40B4-BE49-F238E27FC236}">
                  <a16:creationId xmlns:a16="http://schemas.microsoft.com/office/drawing/2014/main" id="{E0FB94FF-6DF9-492D-9418-9B7BED373028}"/>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79;p15">
              <a:extLst>
                <a:ext uri="{FF2B5EF4-FFF2-40B4-BE49-F238E27FC236}">
                  <a16:creationId xmlns:a16="http://schemas.microsoft.com/office/drawing/2014/main" id="{08A4963C-27DB-4BBE-9616-F887ABDAA3C9}"/>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80;p15">
              <a:extLst>
                <a:ext uri="{FF2B5EF4-FFF2-40B4-BE49-F238E27FC236}">
                  <a16:creationId xmlns:a16="http://schemas.microsoft.com/office/drawing/2014/main" id="{5B5520A6-7419-4476-8D66-FF3103D60351}"/>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81;p15">
              <a:extLst>
                <a:ext uri="{FF2B5EF4-FFF2-40B4-BE49-F238E27FC236}">
                  <a16:creationId xmlns:a16="http://schemas.microsoft.com/office/drawing/2014/main" id="{1F0F9251-DBDF-4B0E-9B9C-F9FE19DB19BD}"/>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82;p15">
              <a:extLst>
                <a:ext uri="{FF2B5EF4-FFF2-40B4-BE49-F238E27FC236}">
                  <a16:creationId xmlns:a16="http://schemas.microsoft.com/office/drawing/2014/main" id="{1419C8DD-12B4-4A06-A840-3BC2C4F58AAD}"/>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83;p15">
              <a:extLst>
                <a:ext uri="{FF2B5EF4-FFF2-40B4-BE49-F238E27FC236}">
                  <a16:creationId xmlns:a16="http://schemas.microsoft.com/office/drawing/2014/main" id="{DA70C288-5575-473B-8C46-9DA88F447F6B}"/>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484;p15">
              <a:extLst>
                <a:ext uri="{FF2B5EF4-FFF2-40B4-BE49-F238E27FC236}">
                  <a16:creationId xmlns:a16="http://schemas.microsoft.com/office/drawing/2014/main" id="{F84FA82F-26C9-4505-A5F2-EAB071805195}"/>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85;p15">
              <a:extLst>
                <a:ext uri="{FF2B5EF4-FFF2-40B4-BE49-F238E27FC236}">
                  <a16:creationId xmlns:a16="http://schemas.microsoft.com/office/drawing/2014/main" id="{2F819CCA-6E54-407A-9D87-128BEC07738F}"/>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86;p15">
              <a:extLst>
                <a:ext uri="{FF2B5EF4-FFF2-40B4-BE49-F238E27FC236}">
                  <a16:creationId xmlns:a16="http://schemas.microsoft.com/office/drawing/2014/main" id="{8BBCE1FE-27BA-4E3F-AE15-36E6BA8FED65}"/>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87;p15">
              <a:extLst>
                <a:ext uri="{FF2B5EF4-FFF2-40B4-BE49-F238E27FC236}">
                  <a16:creationId xmlns:a16="http://schemas.microsoft.com/office/drawing/2014/main" id="{1BB1EE70-A6FE-4771-97ED-96B6436081EA}"/>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88;p15">
              <a:extLst>
                <a:ext uri="{FF2B5EF4-FFF2-40B4-BE49-F238E27FC236}">
                  <a16:creationId xmlns:a16="http://schemas.microsoft.com/office/drawing/2014/main" id="{558B3126-743A-4874-BA9A-A657D092A873}"/>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89;p15">
              <a:extLst>
                <a:ext uri="{FF2B5EF4-FFF2-40B4-BE49-F238E27FC236}">
                  <a16:creationId xmlns:a16="http://schemas.microsoft.com/office/drawing/2014/main" id="{434581BD-B60A-44D2-BF79-7D4280C5342E}"/>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90;p15">
              <a:extLst>
                <a:ext uri="{FF2B5EF4-FFF2-40B4-BE49-F238E27FC236}">
                  <a16:creationId xmlns:a16="http://schemas.microsoft.com/office/drawing/2014/main" id="{27E2A638-C5E6-4C97-B9DA-41A4E6CE2802}"/>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91;p15">
              <a:extLst>
                <a:ext uri="{FF2B5EF4-FFF2-40B4-BE49-F238E27FC236}">
                  <a16:creationId xmlns:a16="http://schemas.microsoft.com/office/drawing/2014/main" id="{F937813F-A1B8-411F-9481-442B09052D8F}"/>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92;p15">
              <a:extLst>
                <a:ext uri="{FF2B5EF4-FFF2-40B4-BE49-F238E27FC236}">
                  <a16:creationId xmlns:a16="http://schemas.microsoft.com/office/drawing/2014/main" id="{FC370A6E-DC37-415C-A5E6-953EF7385A33}"/>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93;p15">
              <a:extLst>
                <a:ext uri="{FF2B5EF4-FFF2-40B4-BE49-F238E27FC236}">
                  <a16:creationId xmlns:a16="http://schemas.microsoft.com/office/drawing/2014/main" id="{095FA547-068B-4F7A-BB3E-B086505C4025}"/>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94;p15">
              <a:extLst>
                <a:ext uri="{FF2B5EF4-FFF2-40B4-BE49-F238E27FC236}">
                  <a16:creationId xmlns:a16="http://schemas.microsoft.com/office/drawing/2014/main" id="{64024F0E-00ED-4768-978C-60CA9C3A2076}"/>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95;p15">
              <a:extLst>
                <a:ext uri="{FF2B5EF4-FFF2-40B4-BE49-F238E27FC236}">
                  <a16:creationId xmlns:a16="http://schemas.microsoft.com/office/drawing/2014/main" id="{35FE0E57-D7E7-4B6E-90C0-7D1810512993}"/>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96;p15">
              <a:extLst>
                <a:ext uri="{FF2B5EF4-FFF2-40B4-BE49-F238E27FC236}">
                  <a16:creationId xmlns:a16="http://schemas.microsoft.com/office/drawing/2014/main" id="{6B0B6324-EF4A-42E0-8248-6DBC6FED4CBF}"/>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97;p15">
              <a:extLst>
                <a:ext uri="{FF2B5EF4-FFF2-40B4-BE49-F238E27FC236}">
                  <a16:creationId xmlns:a16="http://schemas.microsoft.com/office/drawing/2014/main" id="{DC7B4CE4-3E74-4963-8189-F5E7C2ED2C20}"/>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98;p15">
              <a:extLst>
                <a:ext uri="{FF2B5EF4-FFF2-40B4-BE49-F238E27FC236}">
                  <a16:creationId xmlns:a16="http://schemas.microsoft.com/office/drawing/2014/main" id="{92FA7755-143B-49F8-9AAD-4178490BD0DB}"/>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99;p15">
              <a:extLst>
                <a:ext uri="{FF2B5EF4-FFF2-40B4-BE49-F238E27FC236}">
                  <a16:creationId xmlns:a16="http://schemas.microsoft.com/office/drawing/2014/main" id="{33917626-5999-4ADE-ACFC-F3127EA3DB03}"/>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 name="Google Shape;500;p15">
              <a:extLst>
                <a:ext uri="{FF2B5EF4-FFF2-40B4-BE49-F238E27FC236}">
                  <a16:creationId xmlns:a16="http://schemas.microsoft.com/office/drawing/2014/main" id="{6FE95A3D-8796-495B-8961-7424948135C4}"/>
                </a:ext>
              </a:extLst>
            </p:cNvPr>
            <p:cNvGrpSpPr/>
            <p:nvPr/>
          </p:nvGrpSpPr>
          <p:grpSpPr>
            <a:xfrm flipH="1">
              <a:off x="2865273" y="3434801"/>
              <a:ext cx="598186" cy="1340314"/>
              <a:chOff x="4210728" y="4525714"/>
              <a:chExt cx="546438" cy="1224366"/>
            </a:xfrm>
          </p:grpSpPr>
          <p:sp>
            <p:nvSpPr>
              <p:cNvPr id="88" name="Google Shape;501;p15">
                <a:extLst>
                  <a:ext uri="{FF2B5EF4-FFF2-40B4-BE49-F238E27FC236}">
                    <a16:creationId xmlns:a16="http://schemas.microsoft.com/office/drawing/2014/main" id="{E3838C37-C907-4585-9F53-79E553C12819}"/>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502;p15">
                <a:extLst>
                  <a:ext uri="{FF2B5EF4-FFF2-40B4-BE49-F238E27FC236}">
                    <a16:creationId xmlns:a16="http://schemas.microsoft.com/office/drawing/2014/main" id="{98189451-F575-458B-9D53-60127D5E59C5}"/>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503;p15">
                <a:extLst>
                  <a:ext uri="{FF2B5EF4-FFF2-40B4-BE49-F238E27FC236}">
                    <a16:creationId xmlns:a16="http://schemas.microsoft.com/office/drawing/2014/main" id="{00563B86-C385-4967-BFC9-F4F8E61C8B61}"/>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504;p15">
                <a:extLst>
                  <a:ext uri="{FF2B5EF4-FFF2-40B4-BE49-F238E27FC236}">
                    <a16:creationId xmlns:a16="http://schemas.microsoft.com/office/drawing/2014/main" id="{5F39D156-B520-4A8F-BD3E-C72189E09B6E}"/>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505;p15">
                <a:extLst>
                  <a:ext uri="{FF2B5EF4-FFF2-40B4-BE49-F238E27FC236}">
                    <a16:creationId xmlns:a16="http://schemas.microsoft.com/office/drawing/2014/main" id="{7BEF6CBD-6943-4113-BB88-5A789E550C81}"/>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506;p15">
                <a:extLst>
                  <a:ext uri="{FF2B5EF4-FFF2-40B4-BE49-F238E27FC236}">
                    <a16:creationId xmlns:a16="http://schemas.microsoft.com/office/drawing/2014/main" id="{74A5E92E-A977-4CBD-9F51-A9BF8E0D9FFA}"/>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507;p15">
                <a:extLst>
                  <a:ext uri="{FF2B5EF4-FFF2-40B4-BE49-F238E27FC236}">
                    <a16:creationId xmlns:a16="http://schemas.microsoft.com/office/drawing/2014/main" id="{8375B3D3-0F0F-432E-9C3C-C840D46BD6E7}"/>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508;p15">
                <a:extLst>
                  <a:ext uri="{FF2B5EF4-FFF2-40B4-BE49-F238E27FC236}">
                    <a16:creationId xmlns:a16="http://schemas.microsoft.com/office/drawing/2014/main" id="{38D1BF02-760F-4270-BDBD-E7ABD1164D13}"/>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509;p15">
                <a:extLst>
                  <a:ext uri="{FF2B5EF4-FFF2-40B4-BE49-F238E27FC236}">
                    <a16:creationId xmlns:a16="http://schemas.microsoft.com/office/drawing/2014/main" id="{F1070DCA-B225-4D3F-823F-EDF1050CF10C}"/>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510;p15">
                <a:extLst>
                  <a:ext uri="{FF2B5EF4-FFF2-40B4-BE49-F238E27FC236}">
                    <a16:creationId xmlns:a16="http://schemas.microsoft.com/office/drawing/2014/main" id="{6D61C75C-BD6F-4DB8-8672-BE23DA46FA3F}"/>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511;p15">
                <a:extLst>
                  <a:ext uri="{FF2B5EF4-FFF2-40B4-BE49-F238E27FC236}">
                    <a16:creationId xmlns:a16="http://schemas.microsoft.com/office/drawing/2014/main" id="{8F208E0E-6E5A-4FBF-AE14-BDD50CE16258}"/>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512;p15">
                <a:extLst>
                  <a:ext uri="{FF2B5EF4-FFF2-40B4-BE49-F238E27FC236}">
                    <a16:creationId xmlns:a16="http://schemas.microsoft.com/office/drawing/2014/main" id="{AE386795-C02A-4807-9F21-0FE6FCD51581}"/>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513;p15">
                <a:extLst>
                  <a:ext uri="{FF2B5EF4-FFF2-40B4-BE49-F238E27FC236}">
                    <a16:creationId xmlns:a16="http://schemas.microsoft.com/office/drawing/2014/main" id="{9B4004B4-50A3-4DC4-8D98-F9803F62DDEE}"/>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56504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pic>
        <p:nvPicPr>
          <p:cNvPr id="4" name="Picture 3">
            <a:extLst>
              <a:ext uri="{FF2B5EF4-FFF2-40B4-BE49-F238E27FC236}">
                <a16:creationId xmlns:a16="http://schemas.microsoft.com/office/drawing/2014/main" id="{DD3D6E5E-DE19-455A-A7DA-3F29D3DEA11C}"/>
              </a:ext>
            </a:extLst>
          </p:cNvPr>
          <p:cNvPicPr>
            <a:picLocks noChangeAspect="1"/>
          </p:cNvPicPr>
          <p:nvPr/>
        </p:nvPicPr>
        <p:blipFill>
          <a:blip r:embed="rId3"/>
          <a:stretch>
            <a:fillRect/>
          </a:stretch>
        </p:blipFill>
        <p:spPr>
          <a:xfrm>
            <a:off x="0" y="293077"/>
            <a:ext cx="9144000" cy="4557346"/>
          </a:xfrm>
          <a:prstGeom prst="rect">
            <a:avLst/>
          </a:prstGeom>
        </p:spPr>
      </p:pic>
    </p:spTree>
    <p:extLst>
      <p:ext uri="{BB962C8B-B14F-4D97-AF65-F5344CB8AC3E}">
        <p14:creationId xmlns:p14="http://schemas.microsoft.com/office/powerpoint/2010/main" val="2696852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dirty="0"/>
          </a:p>
        </p:txBody>
      </p:sp>
      <p:sp>
        <p:nvSpPr>
          <p:cNvPr id="34" name="Google Shape;405;p15">
            <a:extLst>
              <a:ext uri="{FF2B5EF4-FFF2-40B4-BE49-F238E27FC236}">
                <a16:creationId xmlns:a16="http://schemas.microsoft.com/office/drawing/2014/main" id="{85F73292-CE51-4F1D-ACA4-66A2BF39B4BA}"/>
              </a:ext>
            </a:extLst>
          </p:cNvPr>
          <p:cNvSpPr txBox="1">
            <a:spLocks/>
          </p:cNvSpPr>
          <p:nvPr/>
        </p:nvSpPr>
        <p:spPr>
          <a:xfrm>
            <a:off x="1132113" y="1884572"/>
            <a:ext cx="7641771"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a:t>Conclusion </a:t>
            </a:r>
          </a:p>
          <a:p>
            <a:r>
              <a:rPr lang="en-GB" dirty="0"/>
              <a:t>et perspectives  </a:t>
            </a:r>
          </a:p>
        </p:txBody>
      </p:sp>
      <p:pic>
        <p:nvPicPr>
          <p:cNvPr id="3" name="Picture 2" descr="Graphical user interface&#10;&#10;Description automatically generated">
            <a:extLst>
              <a:ext uri="{FF2B5EF4-FFF2-40B4-BE49-F238E27FC236}">
                <a16:creationId xmlns:a16="http://schemas.microsoft.com/office/drawing/2014/main" id="{B3D2FE43-A7E7-47AC-8E9C-644DC659DF8B}"/>
              </a:ext>
            </a:extLst>
          </p:cNvPr>
          <p:cNvPicPr>
            <a:picLocks noChangeAspect="1"/>
          </p:cNvPicPr>
          <p:nvPr/>
        </p:nvPicPr>
        <p:blipFill>
          <a:blip r:embed="rId3"/>
          <a:stretch>
            <a:fillRect/>
          </a:stretch>
        </p:blipFill>
        <p:spPr>
          <a:xfrm>
            <a:off x="6219372" y="1480458"/>
            <a:ext cx="2924628" cy="2924628"/>
          </a:xfrm>
          <a:prstGeom prst="rect">
            <a:avLst/>
          </a:prstGeom>
        </p:spPr>
      </p:pic>
    </p:spTree>
    <p:extLst>
      <p:ext uri="{BB962C8B-B14F-4D97-AF65-F5344CB8AC3E}">
        <p14:creationId xmlns:p14="http://schemas.microsoft.com/office/powerpoint/2010/main" val="1238068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Solution conçue et développée from scratch </a:t>
            </a:r>
            <a:endParaRPr b="1" dirty="0"/>
          </a:p>
        </p:txBody>
      </p:sp>
      <p:sp>
        <p:nvSpPr>
          <p:cNvPr id="858" name="Google Shape;858;p19"/>
          <p:cNvSpPr txBox="1">
            <a:spLocks noGrp="1"/>
          </p:cNvSpPr>
          <p:nvPr>
            <p:ph type="title"/>
          </p:nvPr>
        </p:nvSpPr>
        <p:spPr>
          <a:xfrm>
            <a:off x="391886" y="723231"/>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1" dirty="0">
                <a:solidFill>
                  <a:schemeClr val="accent1">
                    <a:lumMod val="75000"/>
                  </a:schemeClr>
                </a:solidFill>
                <a:latin typeface="Times New Roman"/>
                <a:cs typeface="Times New Roman"/>
                <a:sym typeface="Arial"/>
              </a:rPr>
              <a:t>Conclusion :</a:t>
            </a:r>
            <a:endParaRPr dirty="0">
              <a:solidFill>
                <a:schemeClr val="accent1">
                  <a:lumMod val="75000"/>
                </a:schemeClr>
              </a:solidFill>
            </a:endParaRPr>
          </a:p>
        </p:txBody>
      </p:sp>
      <p:sp>
        <p:nvSpPr>
          <p:cNvPr id="859" name="Google Shape;859;p19"/>
          <p:cNvSpPr txBox="1">
            <a:spLocks noGrp="1"/>
          </p:cNvSpPr>
          <p:nvPr>
            <p:ph type="body" idx="2"/>
          </p:nvPr>
        </p:nvSpPr>
        <p:spPr>
          <a:xfrm>
            <a:off x="6562558" y="2002367"/>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Maitrise de nouvelles Technologies</a:t>
            </a:r>
            <a:endParaRPr b="1"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pic>
        <p:nvPicPr>
          <p:cNvPr id="3" name="Picture 2" descr="Icon&#10;&#10;Description automatically generated">
            <a:extLst>
              <a:ext uri="{FF2B5EF4-FFF2-40B4-BE49-F238E27FC236}">
                <a16:creationId xmlns:a16="http://schemas.microsoft.com/office/drawing/2014/main" id="{F6197FBD-4608-4A26-A82E-8A4845196034}"/>
              </a:ext>
            </a:extLst>
          </p:cNvPr>
          <p:cNvPicPr>
            <a:picLocks noChangeAspect="1"/>
          </p:cNvPicPr>
          <p:nvPr/>
        </p:nvPicPr>
        <p:blipFill>
          <a:blip r:embed="rId3"/>
          <a:stretch>
            <a:fillRect/>
          </a:stretch>
        </p:blipFill>
        <p:spPr>
          <a:xfrm>
            <a:off x="2960914" y="1805931"/>
            <a:ext cx="3071872" cy="307187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574251" cy="459900"/>
            </a:xfrm>
            <a:prstGeom prst="rect">
              <a:avLst/>
            </a:prstGeom>
            <a:noFill/>
            <a:ln>
              <a:noFill/>
            </a:ln>
          </p:spPr>
          <p:txBody>
            <a:bodyPr spcFirstLastPara="1" wrap="square" lIns="91425" tIns="91425" rIns="91425" bIns="91425" anchor="t" anchorCtr="0">
              <a:noAutofit/>
            </a:bodyPr>
            <a:lstStyle/>
            <a:p>
              <a:r>
                <a:rPr lang="fr-FR" sz="1800" b="1" dirty="0">
                  <a:solidFill>
                    <a:srgbClr val="FFFFFF"/>
                  </a:solidFill>
                  <a:latin typeface="Barlow"/>
                </a:rPr>
                <a:t>Développement du </a:t>
              </a:r>
              <a:r>
                <a:rPr lang="fr-FR" sz="1800" b="1" dirty="0" err="1">
                  <a:solidFill>
                    <a:srgbClr val="FFFFFF"/>
                  </a:solidFill>
                  <a:latin typeface="Barlow"/>
                </a:rPr>
                <a:t>front-end</a:t>
              </a:r>
              <a:r>
                <a:rPr lang="fr-FR" sz="1800" b="1" dirty="0">
                  <a:solidFill>
                    <a:srgbClr val="FFFFFF"/>
                  </a:solidFill>
                  <a:latin typeface="Barlow"/>
                </a:rPr>
                <a:t> du site </a:t>
              </a: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41587" y="2256384"/>
              <a:ext cx="1610289" cy="459900"/>
            </a:xfrm>
            <a:prstGeom prst="rect">
              <a:avLst/>
            </a:prstGeom>
            <a:noFill/>
            <a:ln>
              <a:noFill/>
            </a:ln>
          </p:spPr>
          <p:txBody>
            <a:bodyPr spcFirstLastPara="1" wrap="square" lIns="91425" tIns="91425" rIns="91425" bIns="91425" anchor="t" anchorCtr="0">
              <a:noAutofit/>
            </a:bodyPr>
            <a:lstStyle/>
            <a:p>
              <a:r>
                <a:rPr lang="fr-FR" sz="1800" b="1" dirty="0">
                  <a:solidFill>
                    <a:srgbClr val="FFFFFF"/>
                  </a:solidFill>
                  <a:latin typeface="Barlow"/>
                </a:rPr>
                <a:t>Développement du backend du site</a:t>
              </a:r>
            </a:p>
            <a:p>
              <a:pPr marL="0" lvl="0" indent="0" algn="l" rtl="0">
                <a:spcBef>
                  <a:spcPts val="0"/>
                </a:spcBef>
                <a:spcAft>
                  <a:spcPts val="0"/>
                </a:spcAft>
                <a:buNone/>
              </a:pPr>
              <a:endParaRPr sz="1100" dirty="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solidFill>
                    <a:srgbClr val="FFFFFF"/>
                  </a:solidFill>
                  <a:latin typeface="Barlow"/>
                </a:rPr>
                <a:t>Développement d’un site e-commerce </a:t>
              </a:r>
              <a:r>
                <a:rPr lang="fr-FR" sz="1800" b="1" dirty="0" err="1">
                  <a:solidFill>
                    <a:srgbClr val="FFFFFF"/>
                  </a:solidFill>
                  <a:latin typeface="Barlow"/>
                </a:rPr>
                <a:t>compete</a:t>
              </a:r>
              <a:r>
                <a:rPr lang="fr-FR" sz="1800" b="1" dirty="0">
                  <a:solidFill>
                    <a:srgbClr val="FFFFFF"/>
                  </a:solidFill>
                  <a:latin typeface="Barlow"/>
                </a:rPr>
                <a:t> et fonctionnel </a:t>
              </a:r>
              <a:endParaRPr lang="fr-FR" sz="1800" dirty="0"/>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858;p19">
            <a:extLst>
              <a:ext uri="{FF2B5EF4-FFF2-40B4-BE49-F238E27FC236}">
                <a16:creationId xmlns:a16="http://schemas.microsoft.com/office/drawing/2014/main" id="{035F184F-BE0D-4FA4-BA4B-77B25DF76FA5}"/>
              </a:ext>
            </a:extLst>
          </p:cNvPr>
          <p:cNvSpPr txBox="1">
            <a:spLocks noGrp="1"/>
          </p:cNvSpPr>
          <p:nvPr>
            <p:ph type="title"/>
          </p:nvPr>
        </p:nvSpPr>
        <p:spPr>
          <a:xfrm>
            <a:off x="391886" y="723231"/>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1" dirty="0">
                <a:solidFill>
                  <a:schemeClr val="accent1">
                    <a:lumMod val="75000"/>
                  </a:schemeClr>
                </a:solidFill>
                <a:latin typeface="Times New Roman"/>
                <a:cs typeface="Times New Roman"/>
                <a:sym typeface="Arial"/>
              </a:rPr>
              <a:t>Perspectives :</a:t>
            </a:r>
            <a:endParaRPr dirty="0">
              <a:solidFill>
                <a:schemeClr val="accent1">
                  <a:lumMod val="7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7389628"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Présentation de l’équipe :</a:t>
            </a:r>
            <a:endParaRPr dirty="0"/>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44</a:t>
            </a:fld>
            <a:endParaRPr/>
          </a:p>
        </p:txBody>
      </p:sp>
      <p:sp>
        <p:nvSpPr>
          <p:cNvPr id="2420" name="Google Shape;2420;p44"/>
          <p:cNvSpPr txBox="1"/>
          <p:nvPr/>
        </p:nvSpPr>
        <p:spPr>
          <a:xfrm>
            <a:off x="1696753" y="3341438"/>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Imen SELMI</a:t>
            </a:r>
            <a:br>
              <a:rPr lang="en" dirty="0">
                <a:latin typeface="Barlow"/>
                <a:ea typeface="Barlow"/>
                <a:cs typeface="Barlow"/>
                <a:sym typeface="Barlow"/>
              </a:rPr>
            </a:b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2422" name="Google Shape;2422;p44"/>
          <p:cNvSpPr txBox="1"/>
          <p:nvPr/>
        </p:nvSpPr>
        <p:spPr>
          <a:xfrm>
            <a:off x="3676478" y="3341438"/>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Sirine CHAARI</a:t>
            </a:r>
            <a:br>
              <a:rPr lang="en" dirty="0">
                <a:latin typeface="Barlow"/>
                <a:ea typeface="Barlow"/>
                <a:cs typeface="Barlow"/>
                <a:sym typeface="Barlow"/>
              </a:rPr>
            </a:b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2424" name="Google Shape;2424;p44"/>
          <p:cNvSpPr txBox="1"/>
          <p:nvPr/>
        </p:nvSpPr>
        <p:spPr>
          <a:xfrm>
            <a:off x="5656203" y="3341438"/>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Emna FAKHFEKH </a:t>
            </a:r>
            <a:br>
              <a:rPr lang="en" dirty="0">
                <a:latin typeface="Barlow"/>
                <a:ea typeface="Barlow"/>
                <a:cs typeface="Barlow"/>
                <a:sym typeface="Barlow"/>
              </a:rPr>
            </a:b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5" name="Picture 4" descr="A person wearing a scarf&#10;&#10;Description automatically generated with medium confidence">
            <a:extLst>
              <a:ext uri="{FF2B5EF4-FFF2-40B4-BE49-F238E27FC236}">
                <a16:creationId xmlns:a16="http://schemas.microsoft.com/office/drawing/2014/main" id="{867649B9-5B4D-471C-BF5F-FE9198F55E19}"/>
              </a:ext>
            </a:extLst>
          </p:cNvPr>
          <p:cNvPicPr>
            <a:picLocks noChangeAspect="1"/>
          </p:cNvPicPr>
          <p:nvPr/>
        </p:nvPicPr>
        <p:blipFill>
          <a:blip r:embed="rId3"/>
          <a:stretch>
            <a:fillRect/>
          </a:stretch>
        </p:blipFill>
        <p:spPr>
          <a:xfrm>
            <a:off x="3844155" y="1778030"/>
            <a:ext cx="1455690" cy="1471020"/>
          </a:xfrm>
          <a:prstGeom prst="ellipse">
            <a:avLst/>
          </a:prstGeom>
        </p:spPr>
      </p:pic>
      <p:pic>
        <p:nvPicPr>
          <p:cNvPr id="9" name="Picture 8" descr="A picture containing tree, outdoor, person, sky&#10;&#10;Description automatically generated">
            <a:extLst>
              <a:ext uri="{FF2B5EF4-FFF2-40B4-BE49-F238E27FC236}">
                <a16:creationId xmlns:a16="http://schemas.microsoft.com/office/drawing/2014/main" id="{CB5C388F-55F7-4565-892F-2D2A54073931}"/>
              </a:ext>
            </a:extLst>
          </p:cNvPr>
          <p:cNvPicPr>
            <a:picLocks noChangeAspect="1"/>
          </p:cNvPicPr>
          <p:nvPr/>
        </p:nvPicPr>
        <p:blipFill>
          <a:blip r:embed="rId4"/>
          <a:stretch>
            <a:fillRect/>
          </a:stretch>
        </p:blipFill>
        <p:spPr>
          <a:xfrm>
            <a:off x="5739694" y="1767964"/>
            <a:ext cx="1505263" cy="1491152"/>
          </a:xfrm>
          <a:prstGeom prst="ellipse">
            <a:avLst/>
          </a:prstGeom>
        </p:spPr>
      </p:pic>
      <p:pic>
        <p:nvPicPr>
          <p:cNvPr id="11" name="Picture 10" descr="A person wearing a scarf&#10;&#10;Description automatically generated with low confidence">
            <a:extLst>
              <a:ext uri="{FF2B5EF4-FFF2-40B4-BE49-F238E27FC236}">
                <a16:creationId xmlns:a16="http://schemas.microsoft.com/office/drawing/2014/main" id="{C4139135-CCE0-4387-A23D-F9F61A16F0C0}"/>
              </a:ext>
            </a:extLst>
          </p:cNvPr>
          <p:cNvPicPr>
            <a:picLocks noChangeAspect="1"/>
          </p:cNvPicPr>
          <p:nvPr/>
        </p:nvPicPr>
        <p:blipFill>
          <a:blip r:embed="rId5"/>
          <a:stretch>
            <a:fillRect/>
          </a:stretch>
        </p:blipFill>
        <p:spPr>
          <a:xfrm>
            <a:off x="1696753" y="1778030"/>
            <a:ext cx="1491152" cy="1491152"/>
          </a:xfrm>
          <a:prstGeom prst="ellipse">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2077" name="Google Shape;2077;p34"/>
          <p:cNvGrpSpPr/>
          <p:nvPr/>
        </p:nvGrpSpPr>
        <p:grpSpPr>
          <a:xfrm>
            <a:off x="6562212" y="1624789"/>
            <a:ext cx="2467225" cy="2814889"/>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217714" y="1701808"/>
            <a:ext cx="8811723"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Merci pour votre attention !</a:t>
            </a:r>
            <a:endParaRPr sz="7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71655" y="873300"/>
            <a:ext cx="6760161" cy="3579900"/>
          </a:xfrm>
          <a:prstGeom prst="rect">
            <a:avLst/>
          </a:prstGeom>
        </p:spPr>
        <p:txBody>
          <a:bodyPr spcFirstLastPara="1" wrap="square" lIns="0" tIns="0" rIns="0" bIns="0" anchor="t" anchorCtr="0">
            <a:noAutofit/>
          </a:bodyPr>
          <a:lstStyle/>
          <a:p>
            <a:pPr marL="0" indent="0">
              <a:buNone/>
            </a:pPr>
            <a:r>
              <a:rPr lang="fr-FR" sz="1600" b="1" dirty="0">
                <a:solidFill>
                  <a:schemeClr val="bg1"/>
                </a:solidFill>
              </a:rPr>
              <a:t>Une méthode de conception est une démarche générale reflétant une philosophie de présentation et de suivi du système. Elle propose des outils spécifiques permettant un suivi efficace de l’information relative au système. Et notre choix se porte sur le langage UML (</a:t>
            </a:r>
            <a:r>
              <a:rPr lang="fr-FR" sz="1600" b="1" dirty="0" err="1">
                <a:solidFill>
                  <a:schemeClr val="bg1"/>
                </a:solidFill>
              </a:rPr>
              <a:t>Unified</a:t>
            </a:r>
            <a:r>
              <a:rPr lang="fr-FR" sz="1600" b="1" dirty="0">
                <a:solidFill>
                  <a:schemeClr val="bg1"/>
                </a:solidFill>
              </a:rPr>
              <a:t> Modeling </a:t>
            </a:r>
            <a:r>
              <a:rPr lang="fr-FR" sz="1600" b="1" dirty="0" err="1">
                <a:solidFill>
                  <a:schemeClr val="bg1"/>
                </a:solidFill>
              </a:rPr>
              <a:t>Language</a:t>
            </a:r>
            <a:r>
              <a:rPr lang="fr-FR" sz="1600" b="1" dirty="0">
                <a:solidFill>
                  <a:schemeClr val="bg1"/>
                </a:solidFill>
              </a:rPr>
              <a:t>) qui facilite l’interactivité avec la base de données à l’aide des diagrammes de cas. L’UML (</a:t>
            </a:r>
            <a:r>
              <a:rPr lang="fr-FR" sz="1600" b="1" dirty="0" err="1">
                <a:solidFill>
                  <a:schemeClr val="bg1"/>
                </a:solidFill>
              </a:rPr>
              <a:t>Unified</a:t>
            </a:r>
            <a:r>
              <a:rPr lang="fr-FR" sz="1600" b="1" dirty="0">
                <a:solidFill>
                  <a:schemeClr val="bg1"/>
                </a:solidFill>
              </a:rPr>
              <a:t> Modeling </a:t>
            </a:r>
            <a:r>
              <a:rPr lang="fr-FR" sz="1600" b="1" dirty="0" err="1">
                <a:solidFill>
                  <a:schemeClr val="bg1"/>
                </a:solidFill>
              </a:rPr>
              <a:t>Language</a:t>
            </a:r>
            <a:r>
              <a:rPr lang="fr-FR" sz="1600" b="1" dirty="0">
                <a:solidFill>
                  <a:schemeClr val="bg1"/>
                </a:solidFill>
              </a:rPr>
              <a:t>) est un langage de modélisation orientée objet, elle est développée dans le but de définir la notion standard pour la modélisation des applications construites à l’aide des objets. Elle est utilisée pour spécifier un logiciel ou pour le concevoir, le modèle décrit les classes et les cas d’utilisation vus de l’utilisateur final du logiciel. Le modèle produit par une conception orientée objet est en général une extension du modèle issu de la spécification, il l’enrichit de classe dites techniques qui n’intéressent pas l’utilisateur final du logiciel mais seulement ses concepteurs. d’utilisation et des diagrammes de classes.</a:t>
            </a:r>
          </a:p>
          <a:p>
            <a:pPr marL="0" lvl="0" indent="0" algn="l" rtl="0">
              <a:spcBef>
                <a:spcPts val="600"/>
              </a:spcBef>
              <a:spcAft>
                <a:spcPts val="0"/>
              </a:spcAft>
              <a:buNone/>
            </a:pPr>
            <a:endParaRPr lang="en-GB" sz="1400" dirty="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77" name="TextBox 76">
            <a:extLst>
              <a:ext uri="{FF2B5EF4-FFF2-40B4-BE49-F238E27FC236}">
                <a16:creationId xmlns:a16="http://schemas.microsoft.com/office/drawing/2014/main" id="{C78BE0A2-50D0-4C00-8B44-4AE53F3AE332}"/>
              </a:ext>
            </a:extLst>
          </p:cNvPr>
          <p:cNvSpPr txBox="1"/>
          <p:nvPr/>
        </p:nvSpPr>
        <p:spPr>
          <a:xfrm>
            <a:off x="266112" y="107368"/>
            <a:ext cx="4905828" cy="461665"/>
          </a:xfrm>
          <a:prstGeom prst="rect">
            <a:avLst/>
          </a:prstGeom>
          <a:noFill/>
        </p:spPr>
        <p:txBody>
          <a:bodyPr wrap="square">
            <a:spAutoFit/>
          </a:bodyPr>
          <a:lstStyle/>
          <a:p>
            <a:r>
              <a:rPr lang="fr" sz="2400" b="1" dirty="0">
                <a:solidFill>
                  <a:schemeClr val="bg1"/>
                </a:solidFill>
                <a:latin typeface="Times New Roman"/>
                <a:ea typeface="Times New Roman"/>
                <a:cs typeface="Times New Roman"/>
                <a:sym typeface="Times New Roman"/>
              </a:rPr>
              <a:t>1- Spécifications des besoins:</a:t>
            </a:r>
            <a:endParaRPr lang="en-GB" sz="2400" dirty="0">
              <a:solidFill>
                <a:schemeClr val="bg1"/>
              </a:solidFill>
            </a:endParaRPr>
          </a:p>
        </p:txBody>
      </p:sp>
      <p:grpSp>
        <p:nvGrpSpPr>
          <p:cNvPr id="75" name="Google Shape;861;p19">
            <a:extLst>
              <a:ext uri="{FF2B5EF4-FFF2-40B4-BE49-F238E27FC236}">
                <a16:creationId xmlns:a16="http://schemas.microsoft.com/office/drawing/2014/main" id="{A92DA5C0-058B-48BB-91FA-EF392B662D4C}"/>
              </a:ext>
            </a:extLst>
          </p:cNvPr>
          <p:cNvGrpSpPr/>
          <p:nvPr/>
        </p:nvGrpSpPr>
        <p:grpSpPr>
          <a:xfrm>
            <a:off x="7865683" y="3373781"/>
            <a:ext cx="1013178" cy="1229093"/>
            <a:chOff x="2533225" y="322726"/>
            <a:chExt cx="3925890" cy="4762523"/>
          </a:xfrm>
        </p:grpSpPr>
        <p:sp>
          <p:nvSpPr>
            <p:cNvPr id="76" name="Google Shape;862;p19">
              <a:extLst>
                <a:ext uri="{FF2B5EF4-FFF2-40B4-BE49-F238E27FC236}">
                  <a16:creationId xmlns:a16="http://schemas.microsoft.com/office/drawing/2014/main" id="{D3EC3C99-3631-44E8-8619-DE4BABF9FFE3}"/>
                </a:ext>
              </a:extLst>
            </p:cNvPr>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863;p19">
              <a:extLst>
                <a:ext uri="{FF2B5EF4-FFF2-40B4-BE49-F238E27FC236}">
                  <a16:creationId xmlns:a16="http://schemas.microsoft.com/office/drawing/2014/main" id="{3E7BBA46-A3B9-4431-974D-1431D1B21C37}"/>
                </a:ext>
              </a:extLst>
            </p:cNvPr>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864;p19">
              <a:extLst>
                <a:ext uri="{FF2B5EF4-FFF2-40B4-BE49-F238E27FC236}">
                  <a16:creationId xmlns:a16="http://schemas.microsoft.com/office/drawing/2014/main" id="{DC9CFC04-BF39-4C0E-99F4-EB79DF622CBD}"/>
                </a:ext>
              </a:extLst>
            </p:cNvPr>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65;p19">
              <a:extLst>
                <a:ext uri="{FF2B5EF4-FFF2-40B4-BE49-F238E27FC236}">
                  <a16:creationId xmlns:a16="http://schemas.microsoft.com/office/drawing/2014/main" id="{77459E8F-19DB-4E89-AFC5-31BDCAC67FA7}"/>
                </a:ext>
              </a:extLst>
            </p:cNvPr>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66;p19">
              <a:extLst>
                <a:ext uri="{FF2B5EF4-FFF2-40B4-BE49-F238E27FC236}">
                  <a16:creationId xmlns:a16="http://schemas.microsoft.com/office/drawing/2014/main" id="{4A03B059-7DC1-4222-A696-3FE41C10A211}"/>
                </a:ext>
              </a:extLst>
            </p:cNvPr>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67;p19">
              <a:extLst>
                <a:ext uri="{FF2B5EF4-FFF2-40B4-BE49-F238E27FC236}">
                  <a16:creationId xmlns:a16="http://schemas.microsoft.com/office/drawing/2014/main" id="{E09E3E34-9E94-4654-905E-25C6BF01D436}"/>
                </a:ext>
              </a:extLst>
            </p:cNvPr>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68;p19">
              <a:extLst>
                <a:ext uri="{FF2B5EF4-FFF2-40B4-BE49-F238E27FC236}">
                  <a16:creationId xmlns:a16="http://schemas.microsoft.com/office/drawing/2014/main" id="{6F4E6F27-1AED-4D34-AB76-B271D2FDA4B9}"/>
                </a:ext>
              </a:extLst>
            </p:cNvPr>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69;p19">
              <a:extLst>
                <a:ext uri="{FF2B5EF4-FFF2-40B4-BE49-F238E27FC236}">
                  <a16:creationId xmlns:a16="http://schemas.microsoft.com/office/drawing/2014/main" id="{3CE5EA56-B489-4C4B-99C2-EBA45B074431}"/>
                </a:ext>
              </a:extLst>
            </p:cNvPr>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70;p19">
              <a:extLst>
                <a:ext uri="{FF2B5EF4-FFF2-40B4-BE49-F238E27FC236}">
                  <a16:creationId xmlns:a16="http://schemas.microsoft.com/office/drawing/2014/main" id="{F1692E0A-AFA3-4221-99A7-1094D1381BE2}"/>
                </a:ext>
              </a:extLst>
            </p:cNvPr>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71;p19">
              <a:extLst>
                <a:ext uri="{FF2B5EF4-FFF2-40B4-BE49-F238E27FC236}">
                  <a16:creationId xmlns:a16="http://schemas.microsoft.com/office/drawing/2014/main" id="{8B328D9E-9CE4-4474-BFD7-4578BD0FED71}"/>
                </a:ext>
              </a:extLst>
            </p:cNvPr>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2;p19">
              <a:extLst>
                <a:ext uri="{FF2B5EF4-FFF2-40B4-BE49-F238E27FC236}">
                  <a16:creationId xmlns:a16="http://schemas.microsoft.com/office/drawing/2014/main" id="{CA8C9348-B627-4BA8-873A-514BBA945751}"/>
                </a:ext>
              </a:extLst>
            </p:cNvPr>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73;p19">
              <a:extLst>
                <a:ext uri="{FF2B5EF4-FFF2-40B4-BE49-F238E27FC236}">
                  <a16:creationId xmlns:a16="http://schemas.microsoft.com/office/drawing/2014/main" id="{909979EA-2D8D-4939-B84D-2B8BECA66246}"/>
                </a:ext>
              </a:extLst>
            </p:cNvPr>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74;p19">
              <a:extLst>
                <a:ext uri="{FF2B5EF4-FFF2-40B4-BE49-F238E27FC236}">
                  <a16:creationId xmlns:a16="http://schemas.microsoft.com/office/drawing/2014/main" id="{04BFAE2E-3D3D-4F43-9736-ACB9ADF7D6CE}"/>
                </a:ext>
              </a:extLst>
            </p:cNvPr>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875;p19">
              <a:extLst>
                <a:ext uri="{FF2B5EF4-FFF2-40B4-BE49-F238E27FC236}">
                  <a16:creationId xmlns:a16="http://schemas.microsoft.com/office/drawing/2014/main" id="{B8397BDE-AA1C-4EB7-BA51-758402CF2C60}"/>
                </a:ext>
              </a:extLst>
            </p:cNvPr>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876;p19">
              <a:extLst>
                <a:ext uri="{FF2B5EF4-FFF2-40B4-BE49-F238E27FC236}">
                  <a16:creationId xmlns:a16="http://schemas.microsoft.com/office/drawing/2014/main" id="{CC64D76F-7308-4930-96B9-DE887609E4AB}"/>
                </a:ext>
              </a:extLst>
            </p:cNvPr>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77;p19">
              <a:extLst>
                <a:ext uri="{FF2B5EF4-FFF2-40B4-BE49-F238E27FC236}">
                  <a16:creationId xmlns:a16="http://schemas.microsoft.com/office/drawing/2014/main" id="{07A97AB5-547B-405A-931D-41644D149BDF}"/>
                </a:ext>
              </a:extLst>
            </p:cNvPr>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78;p19">
              <a:extLst>
                <a:ext uri="{FF2B5EF4-FFF2-40B4-BE49-F238E27FC236}">
                  <a16:creationId xmlns:a16="http://schemas.microsoft.com/office/drawing/2014/main" id="{FEF7365D-A5C3-4B6E-A50D-D3931C417465}"/>
                </a:ext>
              </a:extLst>
            </p:cNvPr>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79;p19">
              <a:extLst>
                <a:ext uri="{FF2B5EF4-FFF2-40B4-BE49-F238E27FC236}">
                  <a16:creationId xmlns:a16="http://schemas.microsoft.com/office/drawing/2014/main" id="{10992F62-2CAA-4A13-BCCD-7CF6348790E4}"/>
                </a:ext>
              </a:extLst>
            </p:cNvPr>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80;p19">
              <a:extLst>
                <a:ext uri="{FF2B5EF4-FFF2-40B4-BE49-F238E27FC236}">
                  <a16:creationId xmlns:a16="http://schemas.microsoft.com/office/drawing/2014/main" id="{1600EBAD-972B-4B06-8897-1E424DF4320D}"/>
                </a:ext>
              </a:extLst>
            </p:cNvPr>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81;p19">
              <a:extLst>
                <a:ext uri="{FF2B5EF4-FFF2-40B4-BE49-F238E27FC236}">
                  <a16:creationId xmlns:a16="http://schemas.microsoft.com/office/drawing/2014/main" id="{733930A0-D839-45DE-A359-CF1ACE1FE6BE}"/>
                </a:ext>
              </a:extLst>
            </p:cNvPr>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82;p19">
              <a:extLst>
                <a:ext uri="{FF2B5EF4-FFF2-40B4-BE49-F238E27FC236}">
                  <a16:creationId xmlns:a16="http://schemas.microsoft.com/office/drawing/2014/main" id="{B8858CF2-C591-462B-B823-7EA11BF38609}"/>
                </a:ext>
              </a:extLst>
            </p:cNvPr>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83;p19">
              <a:extLst>
                <a:ext uri="{FF2B5EF4-FFF2-40B4-BE49-F238E27FC236}">
                  <a16:creationId xmlns:a16="http://schemas.microsoft.com/office/drawing/2014/main" id="{325F2641-7A9A-4040-8525-C9B22A02243C}"/>
                </a:ext>
              </a:extLst>
            </p:cNvPr>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84;p19">
              <a:extLst>
                <a:ext uri="{FF2B5EF4-FFF2-40B4-BE49-F238E27FC236}">
                  <a16:creationId xmlns:a16="http://schemas.microsoft.com/office/drawing/2014/main" id="{5B99A547-505F-4750-A0E9-79E862D894C1}"/>
                </a:ext>
              </a:extLst>
            </p:cNvPr>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885;p19">
              <a:extLst>
                <a:ext uri="{FF2B5EF4-FFF2-40B4-BE49-F238E27FC236}">
                  <a16:creationId xmlns:a16="http://schemas.microsoft.com/office/drawing/2014/main" id="{776FCE04-F5FD-4FA8-AA86-EA7EBE8D481B}"/>
                </a:ext>
              </a:extLst>
            </p:cNvPr>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86;p19">
              <a:extLst>
                <a:ext uri="{FF2B5EF4-FFF2-40B4-BE49-F238E27FC236}">
                  <a16:creationId xmlns:a16="http://schemas.microsoft.com/office/drawing/2014/main" id="{91D47BED-D55E-435B-9B72-9017E5C8CEAF}"/>
                </a:ext>
              </a:extLst>
            </p:cNvPr>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887;p19">
              <a:extLst>
                <a:ext uri="{FF2B5EF4-FFF2-40B4-BE49-F238E27FC236}">
                  <a16:creationId xmlns:a16="http://schemas.microsoft.com/office/drawing/2014/main" id="{97C7B535-CA4D-4782-9C95-A6236DD01599}"/>
                </a:ext>
              </a:extLst>
            </p:cNvPr>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88;p19">
              <a:extLst>
                <a:ext uri="{FF2B5EF4-FFF2-40B4-BE49-F238E27FC236}">
                  <a16:creationId xmlns:a16="http://schemas.microsoft.com/office/drawing/2014/main" id="{4302C74B-F4D9-469C-B842-55961B71C6E7}"/>
                </a:ext>
              </a:extLst>
            </p:cNvPr>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89;p19">
              <a:extLst>
                <a:ext uri="{FF2B5EF4-FFF2-40B4-BE49-F238E27FC236}">
                  <a16:creationId xmlns:a16="http://schemas.microsoft.com/office/drawing/2014/main" id="{626B60EF-4000-416E-A29A-A861C05DF60D}"/>
                </a:ext>
              </a:extLst>
            </p:cNvPr>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890;p19">
              <a:extLst>
                <a:ext uri="{FF2B5EF4-FFF2-40B4-BE49-F238E27FC236}">
                  <a16:creationId xmlns:a16="http://schemas.microsoft.com/office/drawing/2014/main" id="{2BCA9EE7-CCAB-4EC7-8A2F-0EFBA29B6725}"/>
                </a:ext>
              </a:extLst>
            </p:cNvPr>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91;p19">
              <a:extLst>
                <a:ext uri="{FF2B5EF4-FFF2-40B4-BE49-F238E27FC236}">
                  <a16:creationId xmlns:a16="http://schemas.microsoft.com/office/drawing/2014/main" id="{53F3D587-3EB4-457A-92E6-F5CCED7D576E}"/>
                </a:ext>
              </a:extLst>
            </p:cNvPr>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92;p19">
              <a:extLst>
                <a:ext uri="{FF2B5EF4-FFF2-40B4-BE49-F238E27FC236}">
                  <a16:creationId xmlns:a16="http://schemas.microsoft.com/office/drawing/2014/main" id="{B3AE8258-738D-4F5E-8E39-77DD2B1AAF07}"/>
                </a:ext>
              </a:extLst>
            </p:cNvPr>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93;p19">
              <a:extLst>
                <a:ext uri="{FF2B5EF4-FFF2-40B4-BE49-F238E27FC236}">
                  <a16:creationId xmlns:a16="http://schemas.microsoft.com/office/drawing/2014/main" id="{A158767E-F07B-43BD-9AA4-7ED4BD4BC7A9}"/>
                </a:ext>
              </a:extLst>
            </p:cNvPr>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94;p19">
              <a:extLst>
                <a:ext uri="{FF2B5EF4-FFF2-40B4-BE49-F238E27FC236}">
                  <a16:creationId xmlns:a16="http://schemas.microsoft.com/office/drawing/2014/main" id="{7158A184-91BE-4697-B147-EDF9BECBF013}"/>
                </a:ext>
              </a:extLst>
            </p:cNvPr>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95;p19">
              <a:extLst>
                <a:ext uri="{FF2B5EF4-FFF2-40B4-BE49-F238E27FC236}">
                  <a16:creationId xmlns:a16="http://schemas.microsoft.com/office/drawing/2014/main" id="{5235385B-3C0C-4307-948E-D82115FB5C94}"/>
                </a:ext>
              </a:extLst>
            </p:cNvPr>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96;p19">
              <a:extLst>
                <a:ext uri="{FF2B5EF4-FFF2-40B4-BE49-F238E27FC236}">
                  <a16:creationId xmlns:a16="http://schemas.microsoft.com/office/drawing/2014/main" id="{846E86EA-75ED-4B90-822A-9335327100F6}"/>
                </a:ext>
              </a:extLst>
            </p:cNvPr>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97;p19">
              <a:extLst>
                <a:ext uri="{FF2B5EF4-FFF2-40B4-BE49-F238E27FC236}">
                  <a16:creationId xmlns:a16="http://schemas.microsoft.com/office/drawing/2014/main" id="{70C5CA0A-0943-4D07-9A5D-C2BC408053EC}"/>
                </a:ext>
              </a:extLst>
            </p:cNvPr>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898;p19">
              <a:extLst>
                <a:ext uri="{FF2B5EF4-FFF2-40B4-BE49-F238E27FC236}">
                  <a16:creationId xmlns:a16="http://schemas.microsoft.com/office/drawing/2014/main" id="{F2CACB5D-AF3D-453E-8680-0D9539190A93}"/>
                </a:ext>
              </a:extLst>
            </p:cNvPr>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899;p19">
              <a:extLst>
                <a:ext uri="{FF2B5EF4-FFF2-40B4-BE49-F238E27FC236}">
                  <a16:creationId xmlns:a16="http://schemas.microsoft.com/office/drawing/2014/main" id="{8C89CF94-D707-4B60-82E5-E65D13510AC7}"/>
                </a:ext>
              </a:extLst>
            </p:cNvPr>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900;p19">
              <a:extLst>
                <a:ext uri="{FF2B5EF4-FFF2-40B4-BE49-F238E27FC236}">
                  <a16:creationId xmlns:a16="http://schemas.microsoft.com/office/drawing/2014/main" id="{E2F47D17-C63F-429C-B5B6-D6E7CEE102D9}"/>
                </a:ext>
              </a:extLst>
            </p:cNvPr>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901;p19">
              <a:extLst>
                <a:ext uri="{FF2B5EF4-FFF2-40B4-BE49-F238E27FC236}">
                  <a16:creationId xmlns:a16="http://schemas.microsoft.com/office/drawing/2014/main" id="{BFE9CA7F-7334-49FD-920F-695BCB629714}"/>
                </a:ext>
              </a:extLst>
            </p:cNvPr>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902;p19">
              <a:extLst>
                <a:ext uri="{FF2B5EF4-FFF2-40B4-BE49-F238E27FC236}">
                  <a16:creationId xmlns:a16="http://schemas.microsoft.com/office/drawing/2014/main" id="{A6BFBC62-2C63-4CC8-BCAA-3F1CF34FA65C}"/>
                </a:ext>
              </a:extLst>
            </p:cNvPr>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903;p19">
              <a:extLst>
                <a:ext uri="{FF2B5EF4-FFF2-40B4-BE49-F238E27FC236}">
                  <a16:creationId xmlns:a16="http://schemas.microsoft.com/office/drawing/2014/main" id="{6240772F-0EE4-4505-8B8D-6020F0D54BA4}"/>
                </a:ext>
              </a:extLst>
            </p:cNvPr>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904;p19">
              <a:extLst>
                <a:ext uri="{FF2B5EF4-FFF2-40B4-BE49-F238E27FC236}">
                  <a16:creationId xmlns:a16="http://schemas.microsoft.com/office/drawing/2014/main" id="{83BB77FF-1217-407B-AD0C-1D3D23BEF058}"/>
                </a:ext>
              </a:extLst>
            </p:cNvPr>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 name="Google Shape;905;p19">
              <a:extLst>
                <a:ext uri="{FF2B5EF4-FFF2-40B4-BE49-F238E27FC236}">
                  <a16:creationId xmlns:a16="http://schemas.microsoft.com/office/drawing/2014/main" id="{1C1822C5-841F-41BF-A5A2-3F90702D9B34}"/>
                </a:ext>
              </a:extLst>
            </p:cNvPr>
            <p:cNvGrpSpPr/>
            <p:nvPr/>
          </p:nvGrpSpPr>
          <p:grpSpPr>
            <a:xfrm>
              <a:off x="4316519" y="693558"/>
              <a:ext cx="830259" cy="517637"/>
              <a:chOff x="5840944" y="1418558"/>
              <a:chExt cx="830259" cy="517637"/>
            </a:xfrm>
          </p:grpSpPr>
          <p:sp>
            <p:nvSpPr>
              <p:cNvPr id="200" name="Google Shape;906;p19">
                <a:extLst>
                  <a:ext uri="{FF2B5EF4-FFF2-40B4-BE49-F238E27FC236}">
                    <a16:creationId xmlns:a16="http://schemas.microsoft.com/office/drawing/2014/main" id="{9E65715A-1BE5-4DE1-A925-77E39AC643F2}"/>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907;p19">
                <a:extLst>
                  <a:ext uri="{FF2B5EF4-FFF2-40B4-BE49-F238E27FC236}">
                    <a16:creationId xmlns:a16="http://schemas.microsoft.com/office/drawing/2014/main" id="{3752FF84-DEC6-4405-97C0-B7F2D891B84A}"/>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908;p19">
                <a:extLst>
                  <a:ext uri="{FF2B5EF4-FFF2-40B4-BE49-F238E27FC236}">
                    <a16:creationId xmlns:a16="http://schemas.microsoft.com/office/drawing/2014/main" id="{4B101A50-4E59-4A91-ADED-EFD2F9DE9BA3}"/>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909;p19">
                <a:extLst>
                  <a:ext uri="{FF2B5EF4-FFF2-40B4-BE49-F238E27FC236}">
                    <a16:creationId xmlns:a16="http://schemas.microsoft.com/office/drawing/2014/main" id="{1642D8B6-5C0E-40D8-BA87-758638CEF175}"/>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910;p19">
                <a:extLst>
                  <a:ext uri="{FF2B5EF4-FFF2-40B4-BE49-F238E27FC236}">
                    <a16:creationId xmlns:a16="http://schemas.microsoft.com/office/drawing/2014/main" id="{6569C632-0A2B-45C7-8052-C6337A8FD104}"/>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911;p19">
                <a:extLst>
                  <a:ext uri="{FF2B5EF4-FFF2-40B4-BE49-F238E27FC236}">
                    <a16:creationId xmlns:a16="http://schemas.microsoft.com/office/drawing/2014/main" id="{AD318B58-9729-462F-A16B-51FAB02D5A4B}"/>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912;p19">
                <a:extLst>
                  <a:ext uri="{FF2B5EF4-FFF2-40B4-BE49-F238E27FC236}">
                    <a16:creationId xmlns:a16="http://schemas.microsoft.com/office/drawing/2014/main" id="{CECB0431-0830-4FF2-A11E-BF9C539DA87E}"/>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913;p19">
                <a:extLst>
                  <a:ext uri="{FF2B5EF4-FFF2-40B4-BE49-F238E27FC236}">
                    <a16:creationId xmlns:a16="http://schemas.microsoft.com/office/drawing/2014/main" id="{41DA9BFD-8D26-4BF7-A87F-896DE3CB3574}"/>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1" name="Google Shape;914;p19">
              <a:extLst>
                <a:ext uri="{FF2B5EF4-FFF2-40B4-BE49-F238E27FC236}">
                  <a16:creationId xmlns:a16="http://schemas.microsoft.com/office/drawing/2014/main" id="{00347FC7-D2C7-4AFC-9B2C-CB82FD798C6F}"/>
                </a:ext>
              </a:extLst>
            </p:cNvPr>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915;p19">
              <a:extLst>
                <a:ext uri="{FF2B5EF4-FFF2-40B4-BE49-F238E27FC236}">
                  <a16:creationId xmlns:a16="http://schemas.microsoft.com/office/drawing/2014/main" id="{B330B3D9-EC8A-4484-B1F1-82826E25B860}"/>
                </a:ext>
              </a:extLst>
            </p:cNvPr>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916;p19">
              <a:extLst>
                <a:ext uri="{FF2B5EF4-FFF2-40B4-BE49-F238E27FC236}">
                  <a16:creationId xmlns:a16="http://schemas.microsoft.com/office/drawing/2014/main" id="{AAE822E8-958C-4B52-AA86-4EEC8698D223}"/>
                </a:ext>
              </a:extLst>
            </p:cNvPr>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917;p19">
              <a:extLst>
                <a:ext uri="{FF2B5EF4-FFF2-40B4-BE49-F238E27FC236}">
                  <a16:creationId xmlns:a16="http://schemas.microsoft.com/office/drawing/2014/main" id="{7A86531F-6245-4B89-B0E0-0BBF8847E8B1}"/>
                </a:ext>
              </a:extLst>
            </p:cNvPr>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918;p19">
              <a:extLst>
                <a:ext uri="{FF2B5EF4-FFF2-40B4-BE49-F238E27FC236}">
                  <a16:creationId xmlns:a16="http://schemas.microsoft.com/office/drawing/2014/main" id="{DB51F9F1-1011-44AE-9C7F-EE436F503A7D}"/>
                </a:ext>
              </a:extLst>
            </p:cNvPr>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919;p19">
              <a:extLst>
                <a:ext uri="{FF2B5EF4-FFF2-40B4-BE49-F238E27FC236}">
                  <a16:creationId xmlns:a16="http://schemas.microsoft.com/office/drawing/2014/main" id="{2F8CC965-DA10-4093-B3A2-307DD3234615}"/>
                </a:ext>
              </a:extLst>
            </p:cNvPr>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920;p19">
              <a:extLst>
                <a:ext uri="{FF2B5EF4-FFF2-40B4-BE49-F238E27FC236}">
                  <a16:creationId xmlns:a16="http://schemas.microsoft.com/office/drawing/2014/main" id="{A88A0D0A-4BA2-4806-AC21-4FFBE759EE94}"/>
                </a:ext>
              </a:extLst>
            </p:cNvPr>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921;p19">
              <a:extLst>
                <a:ext uri="{FF2B5EF4-FFF2-40B4-BE49-F238E27FC236}">
                  <a16:creationId xmlns:a16="http://schemas.microsoft.com/office/drawing/2014/main" id="{FCB28793-00F7-481E-BF69-8C5C57DCD1DD}"/>
                </a:ext>
              </a:extLst>
            </p:cNvPr>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922;p19">
              <a:extLst>
                <a:ext uri="{FF2B5EF4-FFF2-40B4-BE49-F238E27FC236}">
                  <a16:creationId xmlns:a16="http://schemas.microsoft.com/office/drawing/2014/main" id="{FAD98F01-6A7F-4729-8E36-725C76B075A7}"/>
                </a:ext>
              </a:extLst>
            </p:cNvPr>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923;p19">
              <a:extLst>
                <a:ext uri="{FF2B5EF4-FFF2-40B4-BE49-F238E27FC236}">
                  <a16:creationId xmlns:a16="http://schemas.microsoft.com/office/drawing/2014/main" id="{8BD651B9-25B9-477C-842F-6410587E2BD6}"/>
                </a:ext>
              </a:extLst>
            </p:cNvPr>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924;p19">
              <a:extLst>
                <a:ext uri="{FF2B5EF4-FFF2-40B4-BE49-F238E27FC236}">
                  <a16:creationId xmlns:a16="http://schemas.microsoft.com/office/drawing/2014/main" id="{5F09222D-2C9C-4FFA-9F47-CB7114AABE1F}"/>
                </a:ext>
              </a:extLst>
            </p:cNvPr>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925;p19">
              <a:extLst>
                <a:ext uri="{FF2B5EF4-FFF2-40B4-BE49-F238E27FC236}">
                  <a16:creationId xmlns:a16="http://schemas.microsoft.com/office/drawing/2014/main" id="{9E13CA67-0805-4E9B-BB4C-B17602A49336}"/>
                </a:ext>
              </a:extLst>
            </p:cNvPr>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926;p19">
              <a:extLst>
                <a:ext uri="{FF2B5EF4-FFF2-40B4-BE49-F238E27FC236}">
                  <a16:creationId xmlns:a16="http://schemas.microsoft.com/office/drawing/2014/main" id="{AFD90F67-F8EE-4D26-AE80-0CF6693FB123}"/>
                </a:ext>
              </a:extLst>
            </p:cNvPr>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927;p19">
              <a:extLst>
                <a:ext uri="{FF2B5EF4-FFF2-40B4-BE49-F238E27FC236}">
                  <a16:creationId xmlns:a16="http://schemas.microsoft.com/office/drawing/2014/main" id="{0C27F41B-C6A8-4013-AA15-4BC101311670}"/>
                </a:ext>
              </a:extLst>
            </p:cNvPr>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928;p19">
              <a:extLst>
                <a:ext uri="{FF2B5EF4-FFF2-40B4-BE49-F238E27FC236}">
                  <a16:creationId xmlns:a16="http://schemas.microsoft.com/office/drawing/2014/main" id="{0EA51017-8735-474C-AD52-80E47F35808C}"/>
                </a:ext>
              </a:extLst>
            </p:cNvPr>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929;p19">
              <a:extLst>
                <a:ext uri="{FF2B5EF4-FFF2-40B4-BE49-F238E27FC236}">
                  <a16:creationId xmlns:a16="http://schemas.microsoft.com/office/drawing/2014/main" id="{8B395536-04A9-48B3-AE1F-26948C76A030}"/>
                </a:ext>
              </a:extLst>
            </p:cNvPr>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930;p19">
              <a:extLst>
                <a:ext uri="{FF2B5EF4-FFF2-40B4-BE49-F238E27FC236}">
                  <a16:creationId xmlns:a16="http://schemas.microsoft.com/office/drawing/2014/main" id="{83F91990-8729-4F71-A0D3-FF651FDCC99D}"/>
                </a:ext>
              </a:extLst>
            </p:cNvPr>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931;p19">
              <a:extLst>
                <a:ext uri="{FF2B5EF4-FFF2-40B4-BE49-F238E27FC236}">
                  <a16:creationId xmlns:a16="http://schemas.microsoft.com/office/drawing/2014/main" id="{6C40786B-37A6-40E5-9F0C-A4C6F32F2D7C}"/>
                </a:ext>
              </a:extLst>
            </p:cNvPr>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932;p19">
              <a:extLst>
                <a:ext uri="{FF2B5EF4-FFF2-40B4-BE49-F238E27FC236}">
                  <a16:creationId xmlns:a16="http://schemas.microsoft.com/office/drawing/2014/main" id="{C449D8A3-C3A0-4EDD-920C-E9047692CCB2}"/>
                </a:ext>
              </a:extLst>
            </p:cNvPr>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933;p19">
              <a:extLst>
                <a:ext uri="{FF2B5EF4-FFF2-40B4-BE49-F238E27FC236}">
                  <a16:creationId xmlns:a16="http://schemas.microsoft.com/office/drawing/2014/main" id="{32AC97F5-A575-4C17-9955-EE842678273D}"/>
                </a:ext>
              </a:extLst>
            </p:cNvPr>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934;p19">
              <a:extLst>
                <a:ext uri="{FF2B5EF4-FFF2-40B4-BE49-F238E27FC236}">
                  <a16:creationId xmlns:a16="http://schemas.microsoft.com/office/drawing/2014/main" id="{5DE99A59-8981-4DD5-8AF4-8F048ED2AA14}"/>
                </a:ext>
              </a:extLst>
            </p:cNvPr>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935;p19">
              <a:extLst>
                <a:ext uri="{FF2B5EF4-FFF2-40B4-BE49-F238E27FC236}">
                  <a16:creationId xmlns:a16="http://schemas.microsoft.com/office/drawing/2014/main" id="{4560794A-C14F-4761-82B1-047BCDC6D7B5}"/>
                </a:ext>
              </a:extLst>
            </p:cNvPr>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936;p19">
              <a:extLst>
                <a:ext uri="{FF2B5EF4-FFF2-40B4-BE49-F238E27FC236}">
                  <a16:creationId xmlns:a16="http://schemas.microsoft.com/office/drawing/2014/main" id="{BB94827A-BA9E-4A29-B648-41DB1A190A15}"/>
                </a:ext>
              </a:extLst>
            </p:cNvPr>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937;p19">
              <a:extLst>
                <a:ext uri="{FF2B5EF4-FFF2-40B4-BE49-F238E27FC236}">
                  <a16:creationId xmlns:a16="http://schemas.microsoft.com/office/drawing/2014/main" id="{46B5A58B-F3F1-46AA-A352-E806F1E4100B}"/>
                </a:ext>
              </a:extLst>
            </p:cNvPr>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938;p19">
              <a:extLst>
                <a:ext uri="{FF2B5EF4-FFF2-40B4-BE49-F238E27FC236}">
                  <a16:creationId xmlns:a16="http://schemas.microsoft.com/office/drawing/2014/main" id="{20B85F19-ABF7-43B4-AF57-AF731D445BE8}"/>
                </a:ext>
              </a:extLst>
            </p:cNvPr>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939;p19">
              <a:extLst>
                <a:ext uri="{FF2B5EF4-FFF2-40B4-BE49-F238E27FC236}">
                  <a16:creationId xmlns:a16="http://schemas.microsoft.com/office/drawing/2014/main" id="{8811E509-CD08-4555-8835-7262DE144961}"/>
                </a:ext>
              </a:extLst>
            </p:cNvPr>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940;p19">
              <a:extLst>
                <a:ext uri="{FF2B5EF4-FFF2-40B4-BE49-F238E27FC236}">
                  <a16:creationId xmlns:a16="http://schemas.microsoft.com/office/drawing/2014/main" id="{686A2EB5-F405-41E2-A523-1AEC5E020D59}"/>
                </a:ext>
              </a:extLst>
            </p:cNvPr>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941;p19">
              <a:extLst>
                <a:ext uri="{FF2B5EF4-FFF2-40B4-BE49-F238E27FC236}">
                  <a16:creationId xmlns:a16="http://schemas.microsoft.com/office/drawing/2014/main" id="{560DF9DE-3844-45FF-AFC0-99CA987E976F}"/>
                </a:ext>
              </a:extLst>
            </p:cNvPr>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942;p19">
              <a:extLst>
                <a:ext uri="{FF2B5EF4-FFF2-40B4-BE49-F238E27FC236}">
                  <a16:creationId xmlns:a16="http://schemas.microsoft.com/office/drawing/2014/main" id="{30E66C29-E3EB-4B65-9C08-7084D2F63A7C}"/>
                </a:ext>
              </a:extLst>
            </p:cNvPr>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943;p19">
              <a:extLst>
                <a:ext uri="{FF2B5EF4-FFF2-40B4-BE49-F238E27FC236}">
                  <a16:creationId xmlns:a16="http://schemas.microsoft.com/office/drawing/2014/main" id="{ED1D39A4-759B-4EC2-BDF3-2EA01A909638}"/>
                </a:ext>
              </a:extLst>
            </p:cNvPr>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944;p19">
              <a:extLst>
                <a:ext uri="{FF2B5EF4-FFF2-40B4-BE49-F238E27FC236}">
                  <a16:creationId xmlns:a16="http://schemas.microsoft.com/office/drawing/2014/main" id="{33FE224F-88D6-488A-9609-AF654563E8FF}"/>
                </a:ext>
              </a:extLst>
            </p:cNvPr>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945;p19">
              <a:extLst>
                <a:ext uri="{FF2B5EF4-FFF2-40B4-BE49-F238E27FC236}">
                  <a16:creationId xmlns:a16="http://schemas.microsoft.com/office/drawing/2014/main" id="{294BC8D1-7EDC-4C01-B1CD-36879BAF9968}"/>
                </a:ext>
              </a:extLst>
            </p:cNvPr>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946;p19">
              <a:extLst>
                <a:ext uri="{FF2B5EF4-FFF2-40B4-BE49-F238E27FC236}">
                  <a16:creationId xmlns:a16="http://schemas.microsoft.com/office/drawing/2014/main" id="{C0208CCE-EC30-4DC9-A74A-CD5155DA44AF}"/>
                </a:ext>
              </a:extLst>
            </p:cNvPr>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947;p19">
              <a:extLst>
                <a:ext uri="{FF2B5EF4-FFF2-40B4-BE49-F238E27FC236}">
                  <a16:creationId xmlns:a16="http://schemas.microsoft.com/office/drawing/2014/main" id="{0893F230-5306-4F46-BD33-1AFDF3CEC907}"/>
                </a:ext>
              </a:extLst>
            </p:cNvPr>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948;p19">
              <a:extLst>
                <a:ext uri="{FF2B5EF4-FFF2-40B4-BE49-F238E27FC236}">
                  <a16:creationId xmlns:a16="http://schemas.microsoft.com/office/drawing/2014/main" id="{BEDFF5B1-7592-4591-BF45-BF35C7519F84}"/>
                </a:ext>
              </a:extLst>
            </p:cNvPr>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949;p19">
              <a:extLst>
                <a:ext uri="{FF2B5EF4-FFF2-40B4-BE49-F238E27FC236}">
                  <a16:creationId xmlns:a16="http://schemas.microsoft.com/office/drawing/2014/main" id="{293E61C1-4C21-474F-B31E-2792EB9B2209}"/>
                </a:ext>
              </a:extLst>
            </p:cNvPr>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950;p19">
              <a:extLst>
                <a:ext uri="{FF2B5EF4-FFF2-40B4-BE49-F238E27FC236}">
                  <a16:creationId xmlns:a16="http://schemas.microsoft.com/office/drawing/2014/main" id="{71E5D7EC-82D0-4816-8866-6EF8E225FC66}"/>
                </a:ext>
              </a:extLst>
            </p:cNvPr>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951;p19">
              <a:extLst>
                <a:ext uri="{FF2B5EF4-FFF2-40B4-BE49-F238E27FC236}">
                  <a16:creationId xmlns:a16="http://schemas.microsoft.com/office/drawing/2014/main" id="{63A3CFB5-C489-40C6-A529-5F5832E28D9E}"/>
                </a:ext>
              </a:extLst>
            </p:cNvPr>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952;p19">
              <a:extLst>
                <a:ext uri="{FF2B5EF4-FFF2-40B4-BE49-F238E27FC236}">
                  <a16:creationId xmlns:a16="http://schemas.microsoft.com/office/drawing/2014/main" id="{2D342C55-6632-4DB1-8DE6-666C890AAD25}"/>
                </a:ext>
              </a:extLst>
            </p:cNvPr>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953;p19">
              <a:extLst>
                <a:ext uri="{FF2B5EF4-FFF2-40B4-BE49-F238E27FC236}">
                  <a16:creationId xmlns:a16="http://schemas.microsoft.com/office/drawing/2014/main" id="{785851CD-719C-4345-A937-2AC2CBC47B9E}"/>
                </a:ext>
              </a:extLst>
            </p:cNvPr>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954;p19">
              <a:extLst>
                <a:ext uri="{FF2B5EF4-FFF2-40B4-BE49-F238E27FC236}">
                  <a16:creationId xmlns:a16="http://schemas.microsoft.com/office/drawing/2014/main" id="{EB793C68-DAE3-4C82-A9A5-6F7D131B3A79}"/>
                </a:ext>
              </a:extLst>
            </p:cNvPr>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955;p19">
              <a:extLst>
                <a:ext uri="{FF2B5EF4-FFF2-40B4-BE49-F238E27FC236}">
                  <a16:creationId xmlns:a16="http://schemas.microsoft.com/office/drawing/2014/main" id="{D3F2D1F7-8186-4616-9DAB-84ACA44A2334}"/>
                </a:ext>
              </a:extLst>
            </p:cNvPr>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956;p19">
              <a:extLst>
                <a:ext uri="{FF2B5EF4-FFF2-40B4-BE49-F238E27FC236}">
                  <a16:creationId xmlns:a16="http://schemas.microsoft.com/office/drawing/2014/main" id="{02E4E87C-F8FB-4A43-8F6C-66B4F86CC292}"/>
                </a:ext>
              </a:extLst>
            </p:cNvPr>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957;p19">
              <a:extLst>
                <a:ext uri="{FF2B5EF4-FFF2-40B4-BE49-F238E27FC236}">
                  <a16:creationId xmlns:a16="http://schemas.microsoft.com/office/drawing/2014/main" id="{CC1BE7A4-1C69-402E-8B28-BB100406D70E}"/>
                </a:ext>
              </a:extLst>
            </p:cNvPr>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958;p19">
              <a:extLst>
                <a:ext uri="{FF2B5EF4-FFF2-40B4-BE49-F238E27FC236}">
                  <a16:creationId xmlns:a16="http://schemas.microsoft.com/office/drawing/2014/main" id="{C932BF87-3AA6-4BFA-BF84-1542705949CC}"/>
                </a:ext>
              </a:extLst>
            </p:cNvPr>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959;p19">
              <a:extLst>
                <a:ext uri="{FF2B5EF4-FFF2-40B4-BE49-F238E27FC236}">
                  <a16:creationId xmlns:a16="http://schemas.microsoft.com/office/drawing/2014/main" id="{EBB6E1C1-827F-44E9-BF56-9A404EC26CCB}"/>
                </a:ext>
              </a:extLst>
            </p:cNvPr>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960;p19">
              <a:extLst>
                <a:ext uri="{FF2B5EF4-FFF2-40B4-BE49-F238E27FC236}">
                  <a16:creationId xmlns:a16="http://schemas.microsoft.com/office/drawing/2014/main" id="{737229C0-C5E8-4462-B367-5AE6B973B138}"/>
                </a:ext>
              </a:extLst>
            </p:cNvPr>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961;p19">
              <a:extLst>
                <a:ext uri="{FF2B5EF4-FFF2-40B4-BE49-F238E27FC236}">
                  <a16:creationId xmlns:a16="http://schemas.microsoft.com/office/drawing/2014/main" id="{1DAEBB17-0567-479B-8E4E-68814C818088}"/>
                </a:ext>
              </a:extLst>
            </p:cNvPr>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962;p19">
              <a:extLst>
                <a:ext uri="{FF2B5EF4-FFF2-40B4-BE49-F238E27FC236}">
                  <a16:creationId xmlns:a16="http://schemas.microsoft.com/office/drawing/2014/main" id="{86402F3F-1F94-4100-B534-5C0D1238ECC5}"/>
                </a:ext>
              </a:extLst>
            </p:cNvPr>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963;p19">
              <a:extLst>
                <a:ext uri="{FF2B5EF4-FFF2-40B4-BE49-F238E27FC236}">
                  <a16:creationId xmlns:a16="http://schemas.microsoft.com/office/drawing/2014/main" id="{26E2DFAA-CFBD-4668-BA11-07E408021605}"/>
                </a:ext>
              </a:extLst>
            </p:cNvPr>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964;p19">
              <a:extLst>
                <a:ext uri="{FF2B5EF4-FFF2-40B4-BE49-F238E27FC236}">
                  <a16:creationId xmlns:a16="http://schemas.microsoft.com/office/drawing/2014/main" id="{AEC359D0-B9B5-42F5-A86A-137C5F8F25A0}"/>
                </a:ext>
              </a:extLst>
            </p:cNvPr>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 name="Google Shape;965;p19">
              <a:extLst>
                <a:ext uri="{FF2B5EF4-FFF2-40B4-BE49-F238E27FC236}">
                  <a16:creationId xmlns:a16="http://schemas.microsoft.com/office/drawing/2014/main" id="{70B34422-F6E1-4D9D-A6FB-3EBB10A1AF7C}"/>
                </a:ext>
              </a:extLst>
            </p:cNvPr>
            <p:cNvGrpSpPr/>
            <p:nvPr/>
          </p:nvGrpSpPr>
          <p:grpSpPr>
            <a:xfrm>
              <a:off x="3439221" y="3170887"/>
              <a:ext cx="276341" cy="167131"/>
              <a:chOff x="4963646" y="3895887"/>
              <a:chExt cx="276341" cy="167131"/>
            </a:xfrm>
          </p:grpSpPr>
          <p:sp>
            <p:nvSpPr>
              <p:cNvPr id="180" name="Google Shape;966;p19">
                <a:extLst>
                  <a:ext uri="{FF2B5EF4-FFF2-40B4-BE49-F238E27FC236}">
                    <a16:creationId xmlns:a16="http://schemas.microsoft.com/office/drawing/2014/main" id="{511C0E65-4162-4254-8194-001236569875}"/>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967;p19">
                <a:extLst>
                  <a:ext uri="{FF2B5EF4-FFF2-40B4-BE49-F238E27FC236}">
                    <a16:creationId xmlns:a16="http://schemas.microsoft.com/office/drawing/2014/main" id="{785DE932-6E46-4DF9-BF37-E27E5DF1D57B}"/>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968;p19">
                <a:extLst>
                  <a:ext uri="{FF2B5EF4-FFF2-40B4-BE49-F238E27FC236}">
                    <a16:creationId xmlns:a16="http://schemas.microsoft.com/office/drawing/2014/main" id="{3966FF14-EA17-46B8-9D47-3EB36B8447BB}"/>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969;p19">
                <a:extLst>
                  <a:ext uri="{FF2B5EF4-FFF2-40B4-BE49-F238E27FC236}">
                    <a16:creationId xmlns:a16="http://schemas.microsoft.com/office/drawing/2014/main" id="{3DFEB9BF-ECAA-43C1-85E3-12020BCAF54C}"/>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970;p19">
                <a:extLst>
                  <a:ext uri="{FF2B5EF4-FFF2-40B4-BE49-F238E27FC236}">
                    <a16:creationId xmlns:a16="http://schemas.microsoft.com/office/drawing/2014/main" id="{FE822C5F-050A-49EC-9196-D6EF2DA2434C}"/>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971;p19">
                <a:extLst>
                  <a:ext uri="{FF2B5EF4-FFF2-40B4-BE49-F238E27FC236}">
                    <a16:creationId xmlns:a16="http://schemas.microsoft.com/office/drawing/2014/main" id="{9AA5E380-68AE-4619-AE7B-A8E41C9956E3}"/>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972;p19">
                <a:extLst>
                  <a:ext uri="{FF2B5EF4-FFF2-40B4-BE49-F238E27FC236}">
                    <a16:creationId xmlns:a16="http://schemas.microsoft.com/office/drawing/2014/main" id="{58A2DDFF-9B4A-401F-936B-0B0FE139A34A}"/>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973;p19">
                <a:extLst>
                  <a:ext uri="{FF2B5EF4-FFF2-40B4-BE49-F238E27FC236}">
                    <a16:creationId xmlns:a16="http://schemas.microsoft.com/office/drawing/2014/main" id="{A25B51E4-A123-48EC-BEE5-F44B3670D652}"/>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974;p19">
                <a:extLst>
                  <a:ext uri="{FF2B5EF4-FFF2-40B4-BE49-F238E27FC236}">
                    <a16:creationId xmlns:a16="http://schemas.microsoft.com/office/drawing/2014/main" id="{20306C03-ECF3-4139-B7B5-B186662C2EDD}"/>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975;p19">
                <a:extLst>
                  <a:ext uri="{FF2B5EF4-FFF2-40B4-BE49-F238E27FC236}">
                    <a16:creationId xmlns:a16="http://schemas.microsoft.com/office/drawing/2014/main" id="{03E00647-62DC-401E-9EB5-4C27DEE3322D}"/>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976;p19">
                <a:extLst>
                  <a:ext uri="{FF2B5EF4-FFF2-40B4-BE49-F238E27FC236}">
                    <a16:creationId xmlns:a16="http://schemas.microsoft.com/office/drawing/2014/main" id="{6B783E29-8101-4F40-9DB2-2F16BA33D8BC}"/>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977;p19">
                <a:extLst>
                  <a:ext uri="{FF2B5EF4-FFF2-40B4-BE49-F238E27FC236}">
                    <a16:creationId xmlns:a16="http://schemas.microsoft.com/office/drawing/2014/main" id="{88A0EA3A-9672-48AE-AF62-90031CB96046}"/>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978;p19">
                <a:extLst>
                  <a:ext uri="{FF2B5EF4-FFF2-40B4-BE49-F238E27FC236}">
                    <a16:creationId xmlns:a16="http://schemas.microsoft.com/office/drawing/2014/main" id="{A4438851-13F9-42D0-893C-FFA6707C7C70}"/>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979;p19">
                <a:extLst>
                  <a:ext uri="{FF2B5EF4-FFF2-40B4-BE49-F238E27FC236}">
                    <a16:creationId xmlns:a16="http://schemas.microsoft.com/office/drawing/2014/main" id="{7C10142E-7DFE-4152-B5D7-4B583A2F54EE}"/>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980;p19">
                <a:extLst>
                  <a:ext uri="{FF2B5EF4-FFF2-40B4-BE49-F238E27FC236}">
                    <a16:creationId xmlns:a16="http://schemas.microsoft.com/office/drawing/2014/main" id="{20A8C9F2-1D8B-4245-913B-1322B658747D}"/>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981;p19">
                <a:extLst>
                  <a:ext uri="{FF2B5EF4-FFF2-40B4-BE49-F238E27FC236}">
                    <a16:creationId xmlns:a16="http://schemas.microsoft.com/office/drawing/2014/main" id="{B4012357-8DDC-404F-A687-695918B27A96}"/>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982;p19">
                <a:extLst>
                  <a:ext uri="{FF2B5EF4-FFF2-40B4-BE49-F238E27FC236}">
                    <a16:creationId xmlns:a16="http://schemas.microsoft.com/office/drawing/2014/main" id="{418B675D-B778-470A-BD5C-A147D5B29E8C}"/>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983;p19">
                <a:extLst>
                  <a:ext uri="{FF2B5EF4-FFF2-40B4-BE49-F238E27FC236}">
                    <a16:creationId xmlns:a16="http://schemas.microsoft.com/office/drawing/2014/main" id="{E4C92437-AD64-4BC9-8662-A242CBF66127}"/>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984;p19">
                <a:extLst>
                  <a:ext uri="{FF2B5EF4-FFF2-40B4-BE49-F238E27FC236}">
                    <a16:creationId xmlns:a16="http://schemas.microsoft.com/office/drawing/2014/main" id="{8DB5EB27-C753-4DC6-8214-D9D86A25C3B4}"/>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985;p19">
                <a:extLst>
                  <a:ext uri="{FF2B5EF4-FFF2-40B4-BE49-F238E27FC236}">
                    <a16:creationId xmlns:a16="http://schemas.microsoft.com/office/drawing/2014/main" id="{B2681027-41D5-45E4-A977-92BB2C510011}"/>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 name="Google Shape;986;p19">
              <a:extLst>
                <a:ext uri="{FF2B5EF4-FFF2-40B4-BE49-F238E27FC236}">
                  <a16:creationId xmlns:a16="http://schemas.microsoft.com/office/drawing/2014/main" id="{5D78B107-1FF2-4E27-98A8-C7F56A5CA54B}"/>
                </a:ext>
              </a:extLst>
            </p:cNvPr>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987;p19">
              <a:extLst>
                <a:ext uri="{FF2B5EF4-FFF2-40B4-BE49-F238E27FC236}">
                  <a16:creationId xmlns:a16="http://schemas.microsoft.com/office/drawing/2014/main" id="{00617394-90BA-48A5-82FF-979C66235C79}"/>
                </a:ext>
              </a:extLst>
            </p:cNvPr>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988;p19">
              <a:extLst>
                <a:ext uri="{FF2B5EF4-FFF2-40B4-BE49-F238E27FC236}">
                  <a16:creationId xmlns:a16="http://schemas.microsoft.com/office/drawing/2014/main" id="{BDF467E5-E41C-4AF8-8501-0A13ADE71FEA}"/>
                </a:ext>
              </a:extLst>
            </p:cNvPr>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989;p19">
              <a:extLst>
                <a:ext uri="{FF2B5EF4-FFF2-40B4-BE49-F238E27FC236}">
                  <a16:creationId xmlns:a16="http://schemas.microsoft.com/office/drawing/2014/main" id="{974E8591-2AF4-48C7-8BF9-C792A688A0DB}"/>
                </a:ext>
              </a:extLst>
            </p:cNvPr>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990;p19">
              <a:extLst>
                <a:ext uri="{FF2B5EF4-FFF2-40B4-BE49-F238E27FC236}">
                  <a16:creationId xmlns:a16="http://schemas.microsoft.com/office/drawing/2014/main" id="{3F62FE63-54FB-4B6C-8CD5-3B6E05D42432}"/>
                </a:ext>
              </a:extLst>
            </p:cNvPr>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991;p19">
              <a:extLst>
                <a:ext uri="{FF2B5EF4-FFF2-40B4-BE49-F238E27FC236}">
                  <a16:creationId xmlns:a16="http://schemas.microsoft.com/office/drawing/2014/main" id="{6D307798-A3D9-41ED-8B0C-8F2FD3C46CFD}"/>
                </a:ext>
              </a:extLst>
            </p:cNvPr>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992;p19">
              <a:extLst>
                <a:ext uri="{FF2B5EF4-FFF2-40B4-BE49-F238E27FC236}">
                  <a16:creationId xmlns:a16="http://schemas.microsoft.com/office/drawing/2014/main" id="{1B7D0864-6EE8-4A6E-A2B5-DA012A5BE1C3}"/>
                </a:ext>
              </a:extLst>
            </p:cNvPr>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26" name="Group 25">
            <a:extLst>
              <a:ext uri="{FF2B5EF4-FFF2-40B4-BE49-F238E27FC236}">
                <a16:creationId xmlns:a16="http://schemas.microsoft.com/office/drawing/2014/main" id="{886B0DE4-7296-4017-86D2-C1427AEC402F}"/>
              </a:ext>
            </a:extLst>
          </p:cNvPr>
          <p:cNvGrpSpPr/>
          <p:nvPr/>
        </p:nvGrpSpPr>
        <p:grpSpPr>
          <a:xfrm>
            <a:off x="5472559" y="3222477"/>
            <a:ext cx="2539137" cy="1648573"/>
            <a:chOff x="5227106" y="3119507"/>
            <a:chExt cx="2918949" cy="1499643"/>
          </a:xfrm>
        </p:grpSpPr>
        <p:pic>
          <p:nvPicPr>
            <p:cNvPr id="27" name="Picture 26">
              <a:extLst>
                <a:ext uri="{FF2B5EF4-FFF2-40B4-BE49-F238E27FC236}">
                  <a16:creationId xmlns:a16="http://schemas.microsoft.com/office/drawing/2014/main" id="{9B801E57-7D53-4E09-9B82-AB453963F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581" y="3119507"/>
              <a:ext cx="900000" cy="900000"/>
            </a:xfrm>
            <a:prstGeom prst="rect">
              <a:avLst/>
            </a:prstGeom>
          </p:spPr>
        </p:pic>
        <p:sp>
          <p:nvSpPr>
            <p:cNvPr id="28" name="TextBox 27">
              <a:extLst>
                <a:ext uri="{FF2B5EF4-FFF2-40B4-BE49-F238E27FC236}">
                  <a16:creationId xmlns:a16="http://schemas.microsoft.com/office/drawing/2014/main" id="{560A8F74-6E48-4B29-9888-7022F7374B38}"/>
                </a:ext>
              </a:extLst>
            </p:cNvPr>
            <p:cNvSpPr txBox="1"/>
            <p:nvPr/>
          </p:nvSpPr>
          <p:spPr>
            <a:xfrm>
              <a:off x="5227106" y="4046070"/>
              <a:ext cx="2918949" cy="573080"/>
            </a:xfrm>
            <a:prstGeom prst="rect">
              <a:avLst/>
            </a:prstGeom>
            <a:noFill/>
          </p:spPr>
          <p:txBody>
            <a:bodyPr wrap="square" rtlCol="0">
              <a:spAutoFit/>
            </a:bodyPr>
            <a:lstStyle/>
            <a:p>
              <a:pPr algn="ctr"/>
              <a:r>
                <a:rPr lang="fr-FR" b="1" dirty="0">
                  <a:solidFill>
                    <a:schemeClr val="bg2">
                      <a:lumMod val="25000"/>
                    </a:schemeClr>
                  </a:solidFill>
                </a:rPr>
                <a:t>client</a:t>
              </a:r>
            </a:p>
          </p:txBody>
        </p:sp>
      </p:grpSp>
      <p:cxnSp>
        <p:nvCxnSpPr>
          <p:cNvPr id="29" name="Straight Connector 28">
            <a:extLst>
              <a:ext uri="{FF2B5EF4-FFF2-40B4-BE49-F238E27FC236}">
                <a16:creationId xmlns:a16="http://schemas.microsoft.com/office/drawing/2014/main" id="{D4D1E8B4-3314-4898-9BAB-8376FB935755}"/>
              </a:ext>
            </a:extLst>
          </p:cNvPr>
          <p:cNvCxnSpPr>
            <a:cxnSpLocks/>
          </p:cNvCxnSpPr>
          <p:nvPr/>
        </p:nvCxnSpPr>
        <p:spPr>
          <a:xfrm>
            <a:off x="4077015" y="2491428"/>
            <a:ext cx="0" cy="333553"/>
          </a:xfrm>
          <a:prstGeom prst="line">
            <a:avLst/>
          </a:prstGeom>
          <a:ln w="22225">
            <a:solidFill>
              <a:srgbClr val="3588EF"/>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5EE1F7E-748A-4FB5-80BE-77A4C725AD20}"/>
              </a:ext>
            </a:extLst>
          </p:cNvPr>
          <p:cNvGrpSpPr/>
          <p:nvPr/>
        </p:nvGrpSpPr>
        <p:grpSpPr>
          <a:xfrm>
            <a:off x="1682137" y="2797934"/>
            <a:ext cx="5061021" cy="310298"/>
            <a:chOff x="4235538" y="2762682"/>
            <a:chExt cx="5818065" cy="282266"/>
          </a:xfrm>
        </p:grpSpPr>
        <p:cxnSp>
          <p:nvCxnSpPr>
            <p:cNvPr id="31" name="Straight Connector 30">
              <a:extLst>
                <a:ext uri="{FF2B5EF4-FFF2-40B4-BE49-F238E27FC236}">
                  <a16:creationId xmlns:a16="http://schemas.microsoft.com/office/drawing/2014/main" id="{3C77D209-D2C7-4571-8E6B-7E8F1FC0E0D0}"/>
                </a:ext>
              </a:extLst>
            </p:cNvPr>
            <p:cNvCxnSpPr/>
            <p:nvPr/>
          </p:nvCxnSpPr>
          <p:spPr>
            <a:xfrm flipH="1">
              <a:off x="4235538" y="2771720"/>
              <a:ext cx="5818065" cy="15565"/>
            </a:xfrm>
            <a:prstGeom prst="line">
              <a:avLst/>
            </a:prstGeom>
            <a:ln w="22225">
              <a:solidFill>
                <a:srgbClr val="3588E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0AB805E-AEA6-49D8-BF3C-400A4585468F}"/>
                </a:ext>
              </a:extLst>
            </p:cNvPr>
            <p:cNvCxnSpPr/>
            <p:nvPr/>
          </p:nvCxnSpPr>
          <p:spPr>
            <a:xfrm>
              <a:off x="4235538" y="2780429"/>
              <a:ext cx="0" cy="264519"/>
            </a:xfrm>
            <a:prstGeom prst="line">
              <a:avLst/>
            </a:prstGeom>
            <a:ln w="22225">
              <a:solidFill>
                <a:srgbClr val="3588E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D814BA-ED1F-4C34-86A0-D6FB035C188B}"/>
                </a:ext>
              </a:extLst>
            </p:cNvPr>
            <p:cNvCxnSpPr/>
            <p:nvPr/>
          </p:nvCxnSpPr>
          <p:spPr>
            <a:xfrm>
              <a:off x="10052419" y="2762682"/>
              <a:ext cx="0" cy="264519"/>
            </a:xfrm>
            <a:prstGeom prst="line">
              <a:avLst/>
            </a:prstGeom>
            <a:ln w="22225">
              <a:solidFill>
                <a:srgbClr val="3588EF"/>
              </a:solidFill>
            </a:ln>
          </p:spPr>
          <p:style>
            <a:lnRef idx="1">
              <a:schemeClr val="accent1"/>
            </a:lnRef>
            <a:fillRef idx="0">
              <a:schemeClr val="accent1"/>
            </a:fillRef>
            <a:effectRef idx="0">
              <a:schemeClr val="accent1"/>
            </a:effectRef>
            <a:fontRef idx="minor">
              <a:schemeClr val="tx1"/>
            </a:fontRef>
          </p:style>
        </p:cxnSp>
      </p:grpSp>
      <p:grpSp>
        <p:nvGrpSpPr>
          <p:cNvPr id="34" name="Group 21">
            <a:extLst>
              <a:ext uri="{FF2B5EF4-FFF2-40B4-BE49-F238E27FC236}">
                <a16:creationId xmlns:a16="http://schemas.microsoft.com/office/drawing/2014/main" id="{55DA76EC-DC70-41A1-8FA1-F9803CA1C6FC}"/>
              </a:ext>
            </a:extLst>
          </p:cNvPr>
          <p:cNvGrpSpPr/>
          <p:nvPr/>
        </p:nvGrpSpPr>
        <p:grpSpPr>
          <a:xfrm>
            <a:off x="996381" y="3219974"/>
            <a:ext cx="1493154" cy="1318544"/>
            <a:chOff x="833962" y="4067166"/>
            <a:chExt cx="1716505" cy="1199429"/>
          </a:xfrm>
        </p:grpSpPr>
        <p:pic>
          <p:nvPicPr>
            <p:cNvPr id="35" name="Picture 22">
              <a:extLst>
                <a:ext uri="{FF2B5EF4-FFF2-40B4-BE49-F238E27FC236}">
                  <a16:creationId xmlns:a16="http://schemas.microsoft.com/office/drawing/2014/main" id="{7D6BB15F-D6CD-4F99-AEB1-89B462A649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2215" y="4067166"/>
              <a:ext cx="900000" cy="900000"/>
            </a:xfrm>
            <a:prstGeom prst="rect">
              <a:avLst/>
            </a:prstGeom>
          </p:spPr>
        </p:pic>
        <p:sp>
          <p:nvSpPr>
            <p:cNvPr id="36" name="TextBox 23">
              <a:extLst>
                <a:ext uri="{FF2B5EF4-FFF2-40B4-BE49-F238E27FC236}">
                  <a16:creationId xmlns:a16="http://schemas.microsoft.com/office/drawing/2014/main" id="{BF0FE01B-16EB-4EF4-976D-07FD8F7AA003}"/>
                </a:ext>
              </a:extLst>
            </p:cNvPr>
            <p:cNvSpPr txBox="1"/>
            <p:nvPr/>
          </p:nvSpPr>
          <p:spPr>
            <a:xfrm>
              <a:off x="833962" y="4986622"/>
              <a:ext cx="1716505" cy="279973"/>
            </a:xfrm>
            <a:prstGeom prst="rect">
              <a:avLst/>
            </a:prstGeom>
            <a:noFill/>
          </p:spPr>
          <p:txBody>
            <a:bodyPr wrap="square" rtlCol="0">
              <a:spAutoFit/>
            </a:bodyPr>
            <a:lstStyle/>
            <a:p>
              <a:pPr algn="ctr"/>
              <a:r>
                <a:rPr lang="fr-FR" b="1" dirty="0" err="1">
                  <a:solidFill>
                    <a:schemeClr val="bg2">
                      <a:lumMod val="25000"/>
                    </a:schemeClr>
                  </a:solidFill>
                </a:rPr>
                <a:t>internaut</a:t>
              </a:r>
              <a:endParaRPr lang="fr-FR" b="1" dirty="0">
                <a:solidFill>
                  <a:schemeClr val="bg2">
                    <a:lumMod val="25000"/>
                  </a:schemeClr>
                </a:solidFill>
              </a:endParaRPr>
            </a:p>
          </p:txBody>
        </p:sp>
      </p:grpSp>
      <p:grpSp>
        <p:nvGrpSpPr>
          <p:cNvPr id="37" name="Group 36">
            <a:extLst>
              <a:ext uri="{FF2B5EF4-FFF2-40B4-BE49-F238E27FC236}">
                <a16:creationId xmlns:a16="http://schemas.microsoft.com/office/drawing/2014/main" id="{92409DB3-AE44-4272-AC6E-4C2C9AE94A63}"/>
              </a:ext>
            </a:extLst>
          </p:cNvPr>
          <p:cNvGrpSpPr/>
          <p:nvPr/>
        </p:nvGrpSpPr>
        <p:grpSpPr>
          <a:xfrm>
            <a:off x="2862406" y="1088921"/>
            <a:ext cx="2760236" cy="1750593"/>
            <a:chOff x="170716" y="1349982"/>
            <a:chExt cx="3173122" cy="1592448"/>
          </a:xfrm>
        </p:grpSpPr>
        <p:pic>
          <p:nvPicPr>
            <p:cNvPr id="38" name="Picture 37">
              <a:extLst>
                <a:ext uri="{FF2B5EF4-FFF2-40B4-BE49-F238E27FC236}">
                  <a16:creationId xmlns:a16="http://schemas.microsoft.com/office/drawing/2014/main" id="{58C3443C-0C84-44D2-8E49-B066E6CE22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496" y="1349982"/>
              <a:ext cx="1080000" cy="1080000"/>
            </a:xfrm>
            <a:prstGeom prst="rect">
              <a:avLst/>
            </a:prstGeom>
          </p:spPr>
        </p:pic>
        <p:sp>
          <p:nvSpPr>
            <p:cNvPr id="39" name="TextBox 38">
              <a:extLst>
                <a:ext uri="{FF2B5EF4-FFF2-40B4-BE49-F238E27FC236}">
                  <a16:creationId xmlns:a16="http://schemas.microsoft.com/office/drawing/2014/main" id="{169FDF12-06D4-4ECD-861F-38F3E765F981}"/>
                </a:ext>
              </a:extLst>
            </p:cNvPr>
            <p:cNvSpPr txBox="1"/>
            <p:nvPr/>
          </p:nvSpPr>
          <p:spPr>
            <a:xfrm>
              <a:off x="170716" y="2369350"/>
              <a:ext cx="3173122" cy="573080"/>
            </a:xfrm>
            <a:prstGeom prst="rect">
              <a:avLst/>
            </a:prstGeom>
            <a:noFill/>
          </p:spPr>
          <p:txBody>
            <a:bodyPr wrap="square" rtlCol="0">
              <a:spAutoFit/>
            </a:bodyPr>
            <a:lstStyle/>
            <a:p>
              <a:pPr algn="ctr"/>
              <a:r>
                <a:rPr lang="fr-FR" b="1" dirty="0">
                  <a:solidFill>
                    <a:schemeClr val="bg2">
                      <a:lumMod val="25000"/>
                    </a:schemeClr>
                  </a:solidFill>
                </a:rPr>
                <a:t>L’administrateur</a:t>
              </a:r>
            </a:p>
          </p:txBody>
        </p:sp>
      </p:grpSp>
      <p:sp>
        <p:nvSpPr>
          <p:cNvPr id="43" name="TextBox 42">
            <a:extLst>
              <a:ext uri="{FF2B5EF4-FFF2-40B4-BE49-F238E27FC236}">
                <a16:creationId xmlns:a16="http://schemas.microsoft.com/office/drawing/2014/main" id="{5F68A569-D127-484F-BBEB-09A0D2C9577D}"/>
              </a:ext>
            </a:extLst>
          </p:cNvPr>
          <p:cNvSpPr txBox="1"/>
          <p:nvPr/>
        </p:nvSpPr>
        <p:spPr>
          <a:xfrm>
            <a:off x="266112" y="107368"/>
            <a:ext cx="4905828" cy="461665"/>
          </a:xfrm>
          <a:prstGeom prst="rect">
            <a:avLst/>
          </a:prstGeom>
          <a:noFill/>
        </p:spPr>
        <p:txBody>
          <a:bodyPr wrap="square">
            <a:spAutoFit/>
          </a:bodyPr>
          <a:lstStyle/>
          <a:p>
            <a:r>
              <a:rPr lang="fr" sz="2400" b="1" dirty="0">
                <a:solidFill>
                  <a:schemeClr val="accent1">
                    <a:lumMod val="75000"/>
                  </a:schemeClr>
                </a:solidFill>
                <a:latin typeface="Times New Roman"/>
                <a:ea typeface="Times New Roman"/>
                <a:cs typeface="Times New Roman"/>
                <a:sym typeface="Times New Roman"/>
              </a:rPr>
              <a:t>2- Identification des acteurs:</a:t>
            </a:r>
            <a:endParaRPr lang="en-GB" sz="2400"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a:spLocks noGrp="1"/>
          </p:cNvSpPr>
          <p:nvPr>
            <p:ph type="title"/>
          </p:nvPr>
        </p:nvSpPr>
        <p:spPr>
          <a:xfrm>
            <a:off x="558225" y="43297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a:t>admin</a:t>
            </a:r>
            <a:endParaRPr sz="3800"/>
          </a:p>
        </p:txBody>
      </p:sp>
      <p:sp>
        <p:nvSpPr>
          <p:cNvPr id="179" name="Google Shape;179;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180" name="Google Shape;180;p13"/>
          <p:cNvSpPr/>
          <p:nvPr/>
        </p:nvSpPr>
        <p:spPr>
          <a:xfrm>
            <a:off x="4133500" y="1942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chemeClr val="accent2"/>
                </a:solidFill>
              </a:rPr>
              <a:t>S’authentifier </a:t>
            </a:r>
            <a:endParaRPr>
              <a:solidFill>
                <a:schemeClr val="accent2"/>
              </a:solidFill>
            </a:endParaRPr>
          </a:p>
        </p:txBody>
      </p:sp>
      <p:sp>
        <p:nvSpPr>
          <p:cNvPr id="181" name="Google Shape;181;p13"/>
          <p:cNvSpPr/>
          <p:nvPr/>
        </p:nvSpPr>
        <p:spPr>
          <a:xfrm>
            <a:off x="4133500" y="1398750"/>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13"/>
          <p:cNvSpPr/>
          <p:nvPr/>
        </p:nvSpPr>
        <p:spPr>
          <a:xfrm>
            <a:off x="4133500" y="2786525"/>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4209700" y="4081925"/>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txBox="1"/>
          <p:nvPr/>
        </p:nvSpPr>
        <p:spPr>
          <a:xfrm>
            <a:off x="4267200" y="1524000"/>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b="1">
                <a:solidFill>
                  <a:schemeClr val="accent2"/>
                </a:solidFill>
              </a:rPr>
              <a:t>Gérer les produits  </a:t>
            </a:r>
            <a:endParaRPr sz="2000" b="1">
              <a:solidFill>
                <a:schemeClr val="accent2"/>
              </a:solidFill>
            </a:endParaRPr>
          </a:p>
        </p:txBody>
      </p:sp>
      <p:sp>
        <p:nvSpPr>
          <p:cNvPr id="185" name="Google Shape;185;p13"/>
          <p:cNvSpPr txBox="1"/>
          <p:nvPr/>
        </p:nvSpPr>
        <p:spPr>
          <a:xfrm>
            <a:off x="4343400" y="29718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Gérer les catégories</a:t>
            </a:r>
            <a:endParaRPr>
              <a:solidFill>
                <a:schemeClr val="accent2"/>
              </a:solidFill>
            </a:endParaRPr>
          </a:p>
        </p:txBody>
      </p:sp>
      <p:sp>
        <p:nvSpPr>
          <p:cNvPr id="186" name="Google Shape;186;p13"/>
          <p:cNvSpPr txBox="1"/>
          <p:nvPr/>
        </p:nvSpPr>
        <p:spPr>
          <a:xfrm>
            <a:off x="4343400" y="42672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Suivre les commandes</a:t>
            </a:r>
            <a:endParaRPr>
              <a:solidFill>
                <a:schemeClr val="accent2"/>
              </a:solidFill>
            </a:endParaRPr>
          </a:p>
        </p:txBody>
      </p:sp>
      <p:grpSp>
        <p:nvGrpSpPr>
          <p:cNvPr id="187" name="Google Shape;187;p13"/>
          <p:cNvGrpSpPr/>
          <p:nvPr/>
        </p:nvGrpSpPr>
        <p:grpSpPr>
          <a:xfrm>
            <a:off x="761550" y="1079954"/>
            <a:ext cx="882859" cy="2710840"/>
            <a:chOff x="3386850" y="2264625"/>
            <a:chExt cx="203950" cy="509250"/>
          </a:xfrm>
        </p:grpSpPr>
        <p:sp>
          <p:nvSpPr>
            <p:cNvPr id="188" name="Google Shape;188;p13"/>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9" name="Google Shape;189;p13"/>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190" name="Google Shape;190;p13"/>
          <p:cNvCxnSpPr>
            <a:endCxn id="180" idx="2"/>
          </p:cNvCxnSpPr>
          <p:nvPr/>
        </p:nvCxnSpPr>
        <p:spPr>
          <a:xfrm rot="10800000" flipH="1">
            <a:off x="1616200" y="617675"/>
            <a:ext cx="2517300" cy="124710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13"/>
          <p:cNvCxnSpPr>
            <a:endCxn id="181" idx="2"/>
          </p:cNvCxnSpPr>
          <p:nvPr/>
        </p:nvCxnSpPr>
        <p:spPr>
          <a:xfrm rot="10800000" flipH="1">
            <a:off x="1608400" y="1822200"/>
            <a:ext cx="2525100" cy="5040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13"/>
          <p:cNvCxnSpPr>
            <a:endCxn id="182" idx="2"/>
          </p:cNvCxnSpPr>
          <p:nvPr/>
        </p:nvCxnSpPr>
        <p:spPr>
          <a:xfrm>
            <a:off x="1608400" y="1872575"/>
            <a:ext cx="2525100" cy="133740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13"/>
          <p:cNvCxnSpPr>
            <a:endCxn id="183" idx="2"/>
          </p:cNvCxnSpPr>
          <p:nvPr/>
        </p:nvCxnSpPr>
        <p:spPr>
          <a:xfrm>
            <a:off x="1639300" y="1903475"/>
            <a:ext cx="2570400" cy="26019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558225" y="43297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dirty="0"/>
              <a:t>internaut</a:t>
            </a:r>
            <a:endParaRPr sz="3800" dirty="0"/>
          </a:p>
        </p:txBody>
      </p:sp>
      <p:sp>
        <p:nvSpPr>
          <p:cNvPr id="199" name="Google Shape;199;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200" name="Google Shape;200;p14"/>
          <p:cNvSpPr/>
          <p:nvPr/>
        </p:nvSpPr>
        <p:spPr>
          <a:xfrm>
            <a:off x="4133500" y="1180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chemeClr val="accent2"/>
                </a:solidFill>
              </a:rPr>
              <a:t>    S’inscrire </a:t>
            </a:r>
            <a:endParaRPr sz="2400" b="1">
              <a:solidFill>
                <a:schemeClr val="accent2"/>
              </a:solidFill>
            </a:endParaRPr>
          </a:p>
        </p:txBody>
      </p:sp>
      <p:sp>
        <p:nvSpPr>
          <p:cNvPr id="201" name="Google Shape;201;p14"/>
          <p:cNvSpPr/>
          <p:nvPr/>
        </p:nvSpPr>
        <p:spPr>
          <a:xfrm>
            <a:off x="4133500" y="1170150"/>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02" name="Google Shape;202;p14"/>
          <p:cNvSpPr/>
          <p:nvPr/>
        </p:nvSpPr>
        <p:spPr>
          <a:xfrm>
            <a:off x="4371000" y="2583138"/>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4209700" y="4158125"/>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txBox="1"/>
          <p:nvPr/>
        </p:nvSpPr>
        <p:spPr>
          <a:xfrm>
            <a:off x="4267450" y="1278775"/>
            <a:ext cx="3000000" cy="84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accent2"/>
                </a:solidFill>
              </a:rPr>
              <a:t>Afficher les détailles</a:t>
            </a:r>
            <a:endParaRPr sz="2000" b="1">
              <a:solidFill>
                <a:schemeClr val="accent2"/>
              </a:solidFill>
            </a:endParaRPr>
          </a:p>
          <a:p>
            <a:pPr marL="0" lvl="0" indent="0" algn="ctr" rtl="0">
              <a:lnSpc>
                <a:spcPct val="115000"/>
              </a:lnSpc>
              <a:spcBef>
                <a:spcPts val="0"/>
              </a:spcBef>
              <a:spcAft>
                <a:spcPts val="0"/>
              </a:spcAft>
              <a:buNone/>
            </a:pPr>
            <a:r>
              <a:rPr lang="en" sz="2000" b="1">
                <a:solidFill>
                  <a:schemeClr val="accent2"/>
                </a:solidFill>
              </a:rPr>
              <a:t>d’un article</a:t>
            </a:r>
            <a:endParaRPr sz="2000" b="1">
              <a:solidFill>
                <a:schemeClr val="accent2"/>
              </a:solidFill>
            </a:endParaRPr>
          </a:p>
          <a:p>
            <a:pPr marL="0" lvl="0" indent="0" algn="ctr" rtl="0">
              <a:lnSpc>
                <a:spcPct val="115000"/>
              </a:lnSpc>
              <a:spcBef>
                <a:spcPts val="0"/>
              </a:spcBef>
              <a:spcAft>
                <a:spcPts val="0"/>
              </a:spcAft>
              <a:buNone/>
            </a:pPr>
            <a:r>
              <a:rPr lang="en" sz="2000" b="1">
                <a:solidFill>
                  <a:schemeClr val="accent2"/>
                </a:solidFill>
              </a:rPr>
              <a:t>  </a:t>
            </a:r>
            <a:endParaRPr sz="2000" b="1">
              <a:solidFill>
                <a:schemeClr val="accent2"/>
              </a:solidFill>
            </a:endParaRPr>
          </a:p>
        </p:txBody>
      </p:sp>
      <p:sp>
        <p:nvSpPr>
          <p:cNvPr id="205" name="Google Shape;205;p14"/>
          <p:cNvSpPr txBox="1"/>
          <p:nvPr/>
        </p:nvSpPr>
        <p:spPr>
          <a:xfrm>
            <a:off x="4504700" y="2844613"/>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dirty="0">
                <a:solidFill>
                  <a:schemeClr val="accent2"/>
                </a:solidFill>
              </a:rPr>
              <a:t>Gérer les catégories</a:t>
            </a:r>
            <a:endParaRPr dirty="0">
              <a:solidFill>
                <a:schemeClr val="accent2"/>
              </a:solidFill>
            </a:endParaRPr>
          </a:p>
        </p:txBody>
      </p:sp>
      <p:sp>
        <p:nvSpPr>
          <p:cNvPr id="206" name="Google Shape;206;p14"/>
          <p:cNvSpPr txBox="1"/>
          <p:nvPr/>
        </p:nvSpPr>
        <p:spPr>
          <a:xfrm>
            <a:off x="4343400" y="42672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Suivre les commandes</a:t>
            </a:r>
            <a:endParaRPr>
              <a:solidFill>
                <a:schemeClr val="accent2"/>
              </a:solidFill>
            </a:endParaRPr>
          </a:p>
        </p:txBody>
      </p:sp>
      <p:grpSp>
        <p:nvGrpSpPr>
          <p:cNvPr id="207" name="Google Shape;207;p14"/>
          <p:cNvGrpSpPr/>
          <p:nvPr/>
        </p:nvGrpSpPr>
        <p:grpSpPr>
          <a:xfrm>
            <a:off x="761550" y="1079954"/>
            <a:ext cx="882859" cy="2710840"/>
            <a:chOff x="3386850" y="2264625"/>
            <a:chExt cx="203950" cy="509250"/>
          </a:xfrm>
        </p:grpSpPr>
        <p:sp>
          <p:nvSpPr>
            <p:cNvPr id="208" name="Google Shape;208;p14"/>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9" name="Google Shape;209;p14"/>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210" name="Google Shape;210;p14"/>
          <p:cNvCxnSpPr>
            <a:endCxn id="200" idx="2"/>
          </p:cNvCxnSpPr>
          <p:nvPr/>
        </p:nvCxnSpPr>
        <p:spPr>
          <a:xfrm rot="10800000" flipH="1">
            <a:off x="1608400" y="541475"/>
            <a:ext cx="2525100" cy="1416600"/>
          </a:xfrm>
          <a:prstGeom prst="straightConnector1">
            <a:avLst/>
          </a:prstGeom>
          <a:noFill/>
          <a:ln w="9525" cap="flat" cmpd="sng">
            <a:solidFill>
              <a:schemeClr val="accent1"/>
            </a:solidFill>
            <a:prstDash val="solid"/>
            <a:round/>
            <a:headEnd type="none" w="med" len="med"/>
            <a:tailEnd type="none" w="med" len="med"/>
          </a:ln>
        </p:spPr>
      </p:cxnSp>
      <p:cxnSp>
        <p:nvCxnSpPr>
          <p:cNvPr id="211" name="Google Shape;211;p14"/>
          <p:cNvCxnSpPr>
            <a:endCxn id="201" idx="2"/>
          </p:cNvCxnSpPr>
          <p:nvPr/>
        </p:nvCxnSpPr>
        <p:spPr>
          <a:xfrm rot="10800000" flipH="1">
            <a:off x="1623700" y="1593600"/>
            <a:ext cx="2509800" cy="356700"/>
          </a:xfrm>
          <a:prstGeom prst="straightConnector1">
            <a:avLst/>
          </a:prstGeom>
          <a:noFill/>
          <a:ln w="9525" cap="flat" cmpd="sng">
            <a:solidFill>
              <a:schemeClr val="accent1"/>
            </a:solidFill>
            <a:prstDash val="solid"/>
            <a:round/>
            <a:headEnd type="none" w="med" len="med"/>
            <a:tailEnd type="none" w="med" len="med"/>
          </a:ln>
        </p:spPr>
      </p:cxnSp>
      <p:cxnSp>
        <p:nvCxnSpPr>
          <p:cNvPr id="212" name="Google Shape;212;p14"/>
          <p:cNvCxnSpPr>
            <a:cxnSpLocks/>
            <a:endCxn id="202" idx="2"/>
          </p:cNvCxnSpPr>
          <p:nvPr/>
        </p:nvCxnSpPr>
        <p:spPr>
          <a:xfrm>
            <a:off x="1644409" y="1971900"/>
            <a:ext cx="2726591" cy="1034688"/>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14"/>
          <p:cNvCxnSpPr>
            <a:endCxn id="203" idx="2"/>
          </p:cNvCxnSpPr>
          <p:nvPr/>
        </p:nvCxnSpPr>
        <p:spPr>
          <a:xfrm>
            <a:off x="1639300" y="1979675"/>
            <a:ext cx="2570400" cy="26019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558225" y="43297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800"/>
              <a:t>Client</a:t>
            </a:r>
            <a:endParaRPr sz="3800"/>
          </a:p>
        </p:txBody>
      </p:sp>
      <p:sp>
        <p:nvSpPr>
          <p:cNvPr id="221" name="Google Shape;221;p1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22" name="Google Shape;222;p15"/>
          <p:cNvSpPr/>
          <p:nvPr/>
        </p:nvSpPr>
        <p:spPr>
          <a:xfrm>
            <a:off x="4133500" y="1180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4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sp>
        <p:nvSpPr>
          <p:cNvPr id="223" name="Google Shape;223;p15"/>
          <p:cNvSpPr/>
          <p:nvPr/>
        </p:nvSpPr>
        <p:spPr>
          <a:xfrm>
            <a:off x="4133500" y="1170150"/>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24" name="Google Shape;224;p15"/>
          <p:cNvSpPr/>
          <p:nvPr/>
        </p:nvSpPr>
        <p:spPr>
          <a:xfrm>
            <a:off x="4209700" y="2176925"/>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4209700" y="4158125"/>
            <a:ext cx="31155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txBox="1"/>
          <p:nvPr/>
        </p:nvSpPr>
        <p:spPr>
          <a:xfrm>
            <a:off x="4115050" y="1278775"/>
            <a:ext cx="3276900" cy="84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accent2"/>
                </a:solidFill>
              </a:rPr>
              <a:t>Afficher les commandes</a:t>
            </a:r>
            <a:endParaRPr sz="2000" b="1">
              <a:solidFill>
                <a:schemeClr val="accent2"/>
              </a:solidFill>
            </a:endParaRPr>
          </a:p>
          <a:p>
            <a:pPr marL="0" lvl="0" indent="0" algn="ctr" rtl="0">
              <a:lnSpc>
                <a:spcPct val="115000"/>
              </a:lnSpc>
              <a:spcBef>
                <a:spcPts val="0"/>
              </a:spcBef>
              <a:spcAft>
                <a:spcPts val="0"/>
              </a:spcAft>
              <a:buNone/>
            </a:pPr>
            <a:r>
              <a:rPr lang="en" sz="2000" b="1">
                <a:solidFill>
                  <a:schemeClr val="accent2"/>
                </a:solidFill>
              </a:rPr>
              <a:t>en cours</a:t>
            </a:r>
            <a:endParaRPr sz="2000" b="1">
              <a:solidFill>
                <a:schemeClr val="accent2"/>
              </a:solidFill>
            </a:endParaRPr>
          </a:p>
          <a:p>
            <a:pPr marL="0" lvl="0" indent="0" algn="ctr" rtl="0">
              <a:lnSpc>
                <a:spcPct val="115000"/>
              </a:lnSpc>
              <a:spcBef>
                <a:spcPts val="0"/>
              </a:spcBef>
              <a:spcAft>
                <a:spcPts val="0"/>
              </a:spcAft>
              <a:buNone/>
            </a:pPr>
            <a:endParaRPr sz="2000" b="1">
              <a:solidFill>
                <a:schemeClr val="accent2"/>
              </a:solidFill>
            </a:endParaRPr>
          </a:p>
        </p:txBody>
      </p:sp>
      <p:sp>
        <p:nvSpPr>
          <p:cNvPr id="227" name="Google Shape;227;p15"/>
          <p:cNvSpPr txBox="1"/>
          <p:nvPr/>
        </p:nvSpPr>
        <p:spPr>
          <a:xfrm>
            <a:off x="4191000" y="2362200"/>
            <a:ext cx="32769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Réaliser les commandes </a:t>
            </a:r>
            <a:endParaRPr sz="2000" b="1">
              <a:solidFill>
                <a:schemeClr val="accent2"/>
              </a:solidFill>
            </a:endParaRPr>
          </a:p>
          <a:p>
            <a:pPr marL="0" lvl="0" indent="0" algn="l" rtl="0">
              <a:lnSpc>
                <a:spcPct val="115000"/>
              </a:lnSpc>
              <a:spcBef>
                <a:spcPts val="0"/>
              </a:spcBef>
              <a:spcAft>
                <a:spcPts val="0"/>
              </a:spcAft>
              <a:buNone/>
            </a:pPr>
            <a:endParaRPr sz="2000" b="1">
              <a:solidFill>
                <a:schemeClr val="accent2"/>
              </a:solidFill>
            </a:endParaRPr>
          </a:p>
        </p:txBody>
      </p:sp>
      <p:sp>
        <p:nvSpPr>
          <p:cNvPr id="228" name="Google Shape;228;p15"/>
          <p:cNvSpPr txBox="1"/>
          <p:nvPr/>
        </p:nvSpPr>
        <p:spPr>
          <a:xfrm>
            <a:off x="4343400" y="4267200"/>
            <a:ext cx="30000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     Se déconnecter</a:t>
            </a:r>
            <a:endParaRPr sz="2000" b="1">
              <a:solidFill>
                <a:schemeClr val="accent2"/>
              </a:solidFill>
            </a:endParaRPr>
          </a:p>
          <a:p>
            <a:pPr marL="0" lvl="0" indent="0" algn="l" rtl="0">
              <a:lnSpc>
                <a:spcPct val="115000"/>
              </a:lnSpc>
              <a:spcBef>
                <a:spcPts val="0"/>
              </a:spcBef>
              <a:spcAft>
                <a:spcPts val="0"/>
              </a:spcAft>
              <a:buNone/>
            </a:pPr>
            <a:endParaRPr sz="2000" b="1">
              <a:solidFill>
                <a:schemeClr val="accent2"/>
              </a:solidFill>
              <a:highlight>
                <a:schemeClr val="accent2"/>
              </a:highlight>
            </a:endParaRPr>
          </a:p>
        </p:txBody>
      </p:sp>
      <p:grpSp>
        <p:nvGrpSpPr>
          <p:cNvPr id="229" name="Google Shape;229;p15"/>
          <p:cNvGrpSpPr/>
          <p:nvPr/>
        </p:nvGrpSpPr>
        <p:grpSpPr>
          <a:xfrm>
            <a:off x="761550" y="1079954"/>
            <a:ext cx="882859" cy="2710840"/>
            <a:chOff x="3386850" y="2264625"/>
            <a:chExt cx="203950" cy="509250"/>
          </a:xfrm>
        </p:grpSpPr>
        <p:sp>
          <p:nvSpPr>
            <p:cNvPr id="230" name="Google Shape;230;p15"/>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1" name="Google Shape;231;p15"/>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232" name="Google Shape;232;p15"/>
          <p:cNvCxnSpPr>
            <a:endCxn id="222" idx="2"/>
          </p:cNvCxnSpPr>
          <p:nvPr/>
        </p:nvCxnSpPr>
        <p:spPr>
          <a:xfrm rot="10800000" flipH="1">
            <a:off x="1608400" y="541475"/>
            <a:ext cx="2525100" cy="141660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15"/>
          <p:cNvCxnSpPr>
            <a:endCxn id="223" idx="2"/>
          </p:cNvCxnSpPr>
          <p:nvPr/>
        </p:nvCxnSpPr>
        <p:spPr>
          <a:xfrm rot="10800000" flipH="1">
            <a:off x="1623700" y="1593600"/>
            <a:ext cx="2509800" cy="356700"/>
          </a:xfrm>
          <a:prstGeom prst="straightConnector1">
            <a:avLst/>
          </a:prstGeom>
          <a:noFill/>
          <a:ln w="9525" cap="flat" cmpd="sng">
            <a:solidFill>
              <a:schemeClr val="accent1"/>
            </a:solidFill>
            <a:prstDash val="solid"/>
            <a:round/>
            <a:headEnd type="none" w="med" len="med"/>
            <a:tailEnd type="none" w="med" len="med"/>
          </a:ln>
        </p:spPr>
      </p:cxnSp>
      <p:cxnSp>
        <p:nvCxnSpPr>
          <p:cNvPr id="234" name="Google Shape;234;p15"/>
          <p:cNvCxnSpPr>
            <a:endCxn id="224" idx="2"/>
          </p:cNvCxnSpPr>
          <p:nvPr/>
        </p:nvCxnSpPr>
        <p:spPr>
          <a:xfrm>
            <a:off x="1631500" y="1973375"/>
            <a:ext cx="2578200" cy="627000"/>
          </a:xfrm>
          <a:prstGeom prst="straightConnector1">
            <a:avLst/>
          </a:prstGeom>
          <a:noFill/>
          <a:ln w="9525" cap="flat" cmpd="sng">
            <a:solidFill>
              <a:schemeClr val="accent1"/>
            </a:solidFill>
            <a:prstDash val="solid"/>
            <a:round/>
            <a:headEnd type="none" w="med" len="med"/>
            <a:tailEnd type="none" w="med" len="med"/>
          </a:ln>
        </p:spPr>
      </p:cxnSp>
      <p:cxnSp>
        <p:nvCxnSpPr>
          <p:cNvPr id="235" name="Google Shape;235;p15"/>
          <p:cNvCxnSpPr>
            <a:endCxn id="225" idx="2"/>
          </p:cNvCxnSpPr>
          <p:nvPr/>
        </p:nvCxnSpPr>
        <p:spPr>
          <a:xfrm>
            <a:off x="1639300" y="1979675"/>
            <a:ext cx="2570400" cy="2601900"/>
          </a:xfrm>
          <a:prstGeom prst="straightConnector1">
            <a:avLst/>
          </a:prstGeom>
          <a:noFill/>
          <a:ln w="9525" cap="flat" cmpd="sng">
            <a:solidFill>
              <a:schemeClr val="accent1"/>
            </a:solidFill>
            <a:prstDash val="solid"/>
            <a:round/>
            <a:headEnd type="none" w="med" len="med"/>
            <a:tailEnd type="none" w="med" len="med"/>
          </a:ln>
        </p:spPr>
      </p:cxnSp>
      <p:sp>
        <p:nvSpPr>
          <p:cNvPr id="236" name="Google Shape;236;p15"/>
          <p:cNvSpPr/>
          <p:nvPr/>
        </p:nvSpPr>
        <p:spPr>
          <a:xfrm>
            <a:off x="4209700" y="3166025"/>
            <a:ext cx="3193200" cy="84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b="1">
              <a:solidFill>
                <a:schemeClr val="accent2"/>
              </a:solidFill>
            </a:endParaRPr>
          </a:p>
          <a:p>
            <a:pPr marL="0" lvl="0" indent="0" algn="l" rtl="0">
              <a:lnSpc>
                <a:spcPct val="115000"/>
              </a:lnSpc>
              <a:spcBef>
                <a:spcPts val="0"/>
              </a:spcBef>
              <a:spcAft>
                <a:spcPts val="0"/>
              </a:spcAft>
              <a:buNone/>
            </a:pPr>
            <a:endParaRPr sz="2400" b="1">
              <a:solidFill>
                <a:schemeClr val="accent2"/>
              </a:solidFill>
            </a:endParaRPr>
          </a:p>
        </p:txBody>
      </p:sp>
      <p:cxnSp>
        <p:nvCxnSpPr>
          <p:cNvPr id="237" name="Google Shape;237;p15"/>
          <p:cNvCxnSpPr>
            <a:endCxn id="236" idx="2"/>
          </p:cNvCxnSpPr>
          <p:nvPr/>
        </p:nvCxnSpPr>
        <p:spPr>
          <a:xfrm>
            <a:off x="1608400" y="1942475"/>
            <a:ext cx="2601300" cy="164700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15"/>
          <p:cNvSpPr txBox="1"/>
          <p:nvPr/>
        </p:nvSpPr>
        <p:spPr>
          <a:xfrm>
            <a:off x="4495800" y="0"/>
            <a:ext cx="39471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b="1">
                <a:solidFill>
                  <a:schemeClr val="accent2"/>
                </a:solidFill>
              </a:rPr>
              <a:t>    Passer une</a:t>
            </a:r>
            <a:endParaRPr sz="2400" b="1">
              <a:solidFill>
                <a:schemeClr val="accent2"/>
              </a:solidFill>
            </a:endParaRPr>
          </a:p>
          <a:p>
            <a:pPr marL="0" lvl="0" indent="0" algn="l" rtl="0">
              <a:lnSpc>
                <a:spcPct val="115000"/>
              </a:lnSpc>
              <a:spcBef>
                <a:spcPts val="0"/>
              </a:spcBef>
              <a:spcAft>
                <a:spcPts val="0"/>
              </a:spcAft>
              <a:buNone/>
            </a:pPr>
            <a:r>
              <a:rPr lang="en" sz="2400" b="1">
                <a:solidFill>
                  <a:schemeClr val="accent2"/>
                </a:solidFill>
              </a:rPr>
              <a:t> commande</a:t>
            </a:r>
            <a:endParaRPr/>
          </a:p>
        </p:txBody>
      </p:sp>
      <p:sp>
        <p:nvSpPr>
          <p:cNvPr id="239" name="Google Shape;239;p15"/>
          <p:cNvSpPr txBox="1"/>
          <p:nvPr/>
        </p:nvSpPr>
        <p:spPr>
          <a:xfrm>
            <a:off x="4419600" y="33528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accent2"/>
                </a:solidFill>
              </a:rPr>
              <a:t>Payer les commandes</a:t>
            </a:r>
            <a:endParaRPr/>
          </a:p>
        </p:txBody>
      </p:sp>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1610</Words>
  <Application>Microsoft Office PowerPoint</Application>
  <PresentationFormat>On-screen Show (16:9)</PresentationFormat>
  <Paragraphs>209</Paragraphs>
  <Slides>45</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Calibri</vt:lpstr>
      <vt:lpstr>Raleway</vt:lpstr>
      <vt:lpstr>Raleway Thin</vt:lpstr>
      <vt:lpstr>Barlow Light</vt:lpstr>
      <vt:lpstr>Arial</vt:lpstr>
      <vt:lpstr>Arial</vt:lpstr>
      <vt:lpstr>Times New Roman</vt:lpstr>
      <vt:lpstr>Roboto</vt:lpstr>
      <vt:lpstr>Barlow Condensed Light</vt:lpstr>
      <vt:lpstr>Montserrat</vt:lpstr>
      <vt:lpstr>Open Sans</vt:lpstr>
      <vt:lpstr>Barlow</vt:lpstr>
      <vt:lpstr>Gaoler template</vt:lpstr>
      <vt:lpstr>Conception et développement d’une application web avec l’architecture MVC “Tunisia Mall”</vt:lpstr>
      <vt:lpstr>Plan: </vt:lpstr>
      <vt:lpstr>Introduction generale </vt:lpstr>
      <vt:lpstr>PowerPoint Presentation</vt:lpstr>
      <vt:lpstr>PowerPoint Presentation</vt:lpstr>
      <vt:lpstr>PowerPoint Presentation</vt:lpstr>
      <vt:lpstr>admin</vt:lpstr>
      <vt:lpstr>internaut</vt:lpstr>
      <vt:lpstr>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Perspectives :</vt:lpstr>
      <vt:lpstr>Présentation de l’équipe :</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développement d’une application web avec l’architecture MVC</dc:title>
  <cp:lastModifiedBy>selmi imen</cp:lastModifiedBy>
  <cp:revision>5</cp:revision>
  <dcterms:modified xsi:type="dcterms:W3CDTF">2022-01-29T22:23:20Z</dcterms:modified>
</cp:coreProperties>
</file>